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9"/>
  </p:notesMasterIdLst>
  <p:sldIdLst>
    <p:sldId id="296" r:id="rId5"/>
    <p:sldId id="300" r:id="rId6"/>
    <p:sldId id="302" r:id="rId7"/>
    <p:sldId id="257" r:id="rId8"/>
    <p:sldId id="301" r:id="rId9"/>
    <p:sldId id="278" r:id="rId10"/>
    <p:sldId id="279" r:id="rId11"/>
    <p:sldId id="280" r:id="rId12"/>
    <p:sldId id="281" r:id="rId13"/>
    <p:sldId id="282" r:id="rId14"/>
    <p:sldId id="283" r:id="rId15"/>
    <p:sldId id="284" r:id="rId16"/>
    <p:sldId id="285" r:id="rId17"/>
    <p:sldId id="291"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91D6"/>
    <a:srgbClr val="6CB75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380A18-CF1C-4D47-BAB2-3E77D859F53A}" v="14" dt="2024-05-22T13:47:15.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20"/>
    <p:restoredTop sz="94694"/>
  </p:normalViewPr>
  <p:slideViewPr>
    <p:cSldViewPr snapToGrid="0" snapToObjects="1">
      <p:cViewPr varScale="1">
        <p:scale>
          <a:sx n="105" d="100"/>
          <a:sy n="105" d="100"/>
        </p:scale>
        <p:origin x="43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Trippier" userId="33b73082-37f2-4570-8c51-08cb49ca061a" providerId="ADAL" clId="{A4380A18-CF1C-4D47-BAB2-3E77D859F53A}"/>
    <pc:docChg chg="custSel modSld">
      <pc:chgData name="Chloe Trippier" userId="33b73082-37f2-4570-8c51-08cb49ca061a" providerId="ADAL" clId="{A4380A18-CF1C-4D47-BAB2-3E77D859F53A}" dt="2024-05-22T13:47:15.120" v="33"/>
      <pc:docMkLst>
        <pc:docMk/>
      </pc:docMkLst>
      <pc:sldChg chg="addSp delSp modSp mod">
        <pc:chgData name="Chloe Trippier" userId="33b73082-37f2-4570-8c51-08cb49ca061a" providerId="ADAL" clId="{A4380A18-CF1C-4D47-BAB2-3E77D859F53A}" dt="2024-05-22T13:46:29.212" v="13"/>
        <pc:sldMkLst>
          <pc:docMk/>
          <pc:sldMk cId="0" sldId="257"/>
        </pc:sldMkLst>
        <pc:spChg chg="add mod">
          <ac:chgData name="Chloe Trippier" userId="33b73082-37f2-4570-8c51-08cb49ca061a" providerId="ADAL" clId="{A4380A18-CF1C-4D47-BAB2-3E77D859F53A}" dt="2024-05-22T13:46:29.212" v="13"/>
          <ac:spMkLst>
            <pc:docMk/>
            <pc:sldMk cId="0" sldId="257"/>
            <ac:spMk id="7" creationId="{FBD7352B-5ABD-C035-43D5-9CEA6FF177AF}"/>
          </ac:spMkLst>
        </pc:spChg>
        <pc:picChg chg="add mod">
          <ac:chgData name="Chloe Trippier" userId="33b73082-37f2-4570-8c51-08cb49ca061a" providerId="ADAL" clId="{A4380A18-CF1C-4D47-BAB2-3E77D859F53A}" dt="2024-05-22T13:46:29.212" v="13"/>
          <ac:picMkLst>
            <pc:docMk/>
            <pc:sldMk cId="0" sldId="257"/>
            <ac:picMk id="5" creationId="{0CE7FD09-17B0-9342-1E5B-D92D85D5ECB1}"/>
          </ac:picMkLst>
        </pc:picChg>
        <pc:picChg chg="add mod">
          <ac:chgData name="Chloe Trippier" userId="33b73082-37f2-4570-8c51-08cb49ca061a" providerId="ADAL" clId="{A4380A18-CF1C-4D47-BAB2-3E77D859F53A}" dt="2024-05-22T13:46:29.212" v="13"/>
          <ac:picMkLst>
            <pc:docMk/>
            <pc:sldMk cId="0" sldId="257"/>
            <ac:picMk id="6" creationId="{239925FB-9844-FF0C-AA02-5A101E413CCE}"/>
          </ac:picMkLst>
        </pc:picChg>
        <pc:picChg chg="del">
          <ac:chgData name="Chloe Trippier" userId="33b73082-37f2-4570-8c51-08cb49ca061a" providerId="ADAL" clId="{A4380A18-CF1C-4D47-BAB2-3E77D859F53A}" dt="2024-05-22T13:46:27.823" v="11" actId="478"/>
          <ac:picMkLst>
            <pc:docMk/>
            <pc:sldMk cId="0" sldId="257"/>
            <ac:picMk id="29" creationId="{1DCE8E4A-8C28-F478-760C-C1DB2C9642F2}"/>
          </ac:picMkLst>
        </pc:picChg>
        <pc:picChg chg="del">
          <ac:chgData name="Chloe Trippier" userId="33b73082-37f2-4570-8c51-08cb49ca061a" providerId="ADAL" clId="{A4380A18-CF1C-4D47-BAB2-3E77D859F53A}" dt="2024-05-22T13:46:28.223" v="12" actId="478"/>
          <ac:picMkLst>
            <pc:docMk/>
            <pc:sldMk cId="0" sldId="257"/>
            <ac:picMk id="30" creationId="{228284DE-DF3E-37FD-342A-BC44405572AE}"/>
          </ac:picMkLst>
        </pc:picChg>
      </pc:sldChg>
      <pc:sldChg chg="addSp delSp modSp mod">
        <pc:chgData name="Chloe Trippier" userId="33b73082-37f2-4570-8c51-08cb49ca061a" providerId="ADAL" clId="{A4380A18-CF1C-4D47-BAB2-3E77D859F53A}" dt="2024-05-22T13:46:36.978" v="18"/>
        <pc:sldMkLst>
          <pc:docMk/>
          <pc:sldMk cId="1664050518" sldId="278"/>
        </pc:sldMkLst>
        <pc:spChg chg="add mod">
          <ac:chgData name="Chloe Trippier" userId="33b73082-37f2-4570-8c51-08cb49ca061a" providerId="ADAL" clId="{A4380A18-CF1C-4D47-BAB2-3E77D859F53A}" dt="2024-05-22T13:46:36.978" v="18"/>
          <ac:spMkLst>
            <pc:docMk/>
            <pc:sldMk cId="1664050518" sldId="278"/>
            <ac:spMk id="7" creationId="{BC67AA97-A8B8-BF31-73BA-BB8F3C136E3E}"/>
          </ac:spMkLst>
        </pc:spChg>
        <pc:picChg chg="add mod">
          <ac:chgData name="Chloe Trippier" userId="33b73082-37f2-4570-8c51-08cb49ca061a" providerId="ADAL" clId="{A4380A18-CF1C-4D47-BAB2-3E77D859F53A}" dt="2024-05-22T13:46:36.978" v="18"/>
          <ac:picMkLst>
            <pc:docMk/>
            <pc:sldMk cId="1664050518" sldId="278"/>
            <ac:picMk id="4" creationId="{40CCCF8B-24F3-C546-B6B1-8F4431FE34C4}"/>
          </ac:picMkLst>
        </pc:picChg>
        <pc:picChg chg="add mod">
          <ac:chgData name="Chloe Trippier" userId="33b73082-37f2-4570-8c51-08cb49ca061a" providerId="ADAL" clId="{A4380A18-CF1C-4D47-BAB2-3E77D859F53A}" dt="2024-05-22T13:46:36.978" v="18"/>
          <ac:picMkLst>
            <pc:docMk/>
            <pc:sldMk cId="1664050518" sldId="278"/>
            <ac:picMk id="6" creationId="{A7966C0C-D921-5F63-A69B-83137BF70B3E}"/>
          </ac:picMkLst>
        </pc:picChg>
        <pc:picChg chg="del">
          <ac:chgData name="Chloe Trippier" userId="33b73082-37f2-4570-8c51-08cb49ca061a" providerId="ADAL" clId="{A4380A18-CF1C-4D47-BAB2-3E77D859F53A}" dt="2024-05-22T13:46:36.642" v="17" actId="478"/>
          <ac:picMkLst>
            <pc:docMk/>
            <pc:sldMk cId="1664050518" sldId="278"/>
            <ac:picMk id="30" creationId="{DCEB3190-12F0-AA18-49CA-74F352A6943D}"/>
          </ac:picMkLst>
        </pc:picChg>
        <pc:picChg chg="del">
          <ac:chgData name="Chloe Trippier" userId="33b73082-37f2-4570-8c51-08cb49ca061a" providerId="ADAL" clId="{A4380A18-CF1C-4D47-BAB2-3E77D859F53A}" dt="2024-05-22T13:46:36.642" v="17" actId="478"/>
          <ac:picMkLst>
            <pc:docMk/>
            <pc:sldMk cId="1664050518" sldId="278"/>
            <ac:picMk id="31" creationId="{46671B7D-79A3-E416-EDE7-ABB3F344CA67}"/>
          </ac:picMkLst>
        </pc:picChg>
      </pc:sldChg>
      <pc:sldChg chg="addSp delSp modSp mod">
        <pc:chgData name="Chloe Trippier" userId="33b73082-37f2-4570-8c51-08cb49ca061a" providerId="ADAL" clId="{A4380A18-CF1C-4D47-BAB2-3E77D859F53A}" dt="2024-05-22T13:46:41.017" v="20"/>
        <pc:sldMkLst>
          <pc:docMk/>
          <pc:sldMk cId="3393566346" sldId="279"/>
        </pc:sldMkLst>
        <pc:spChg chg="add mod">
          <ac:chgData name="Chloe Trippier" userId="33b73082-37f2-4570-8c51-08cb49ca061a" providerId="ADAL" clId="{A4380A18-CF1C-4D47-BAB2-3E77D859F53A}" dt="2024-05-22T13:46:41.017" v="20"/>
          <ac:spMkLst>
            <pc:docMk/>
            <pc:sldMk cId="3393566346" sldId="279"/>
            <ac:spMk id="10" creationId="{1E33C04D-5DEB-F266-A647-8D9D5E039217}"/>
          </ac:spMkLst>
        </pc:spChg>
        <pc:picChg chg="add mod">
          <ac:chgData name="Chloe Trippier" userId="33b73082-37f2-4570-8c51-08cb49ca061a" providerId="ADAL" clId="{A4380A18-CF1C-4D47-BAB2-3E77D859F53A}" dt="2024-05-22T13:46:41.017" v="20"/>
          <ac:picMkLst>
            <pc:docMk/>
            <pc:sldMk cId="3393566346" sldId="279"/>
            <ac:picMk id="8" creationId="{18BF7B89-456B-351F-E685-15218FF15134}"/>
          </ac:picMkLst>
        </pc:picChg>
        <pc:picChg chg="add mod">
          <ac:chgData name="Chloe Trippier" userId="33b73082-37f2-4570-8c51-08cb49ca061a" providerId="ADAL" clId="{A4380A18-CF1C-4D47-BAB2-3E77D859F53A}" dt="2024-05-22T13:46:41.017" v="20"/>
          <ac:picMkLst>
            <pc:docMk/>
            <pc:sldMk cId="3393566346" sldId="279"/>
            <ac:picMk id="9" creationId="{E3B67480-BF2D-E236-E4A2-5E4B8C93D5B4}"/>
          </ac:picMkLst>
        </pc:picChg>
        <pc:picChg chg="del">
          <ac:chgData name="Chloe Trippier" userId="33b73082-37f2-4570-8c51-08cb49ca061a" providerId="ADAL" clId="{A4380A18-CF1C-4D47-BAB2-3E77D859F53A}" dt="2024-05-22T13:46:40.614" v="19" actId="478"/>
          <ac:picMkLst>
            <pc:docMk/>
            <pc:sldMk cId="3393566346" sldId="279"/>
            <ac:picMk id="30" creationId="{24129B9B-AB92-3930-CB3D-C0C42761BB4C}"/>
          </ac:picMkLst>
        </pc:picChg>
        <pc:picChg chg="del">
          <ac:chgData name="Chloe Trippier" userId="33b73082-37f2-4570-8c51-08cb49ca061a" providerId="ADAL" clId="{A4380A18-CF1C-4D47-BAB2-3E77D859F53A}" dt="2024-05-22T13:46:40.614" v="19" actId="478"/>
          <ac:picMkLst>
            <pc:docMk/>
            <pc:sldMk cId="3393566346" sldId="279"/>
            <ac:picMk id="31" creationId="{90874DA3-8100-AF51-FC5A-90E8CA01F51F}"/>
          </ac:picMkLst>
        </pc:picChg>
      </pc:sldChg>
      <pc:sldChg chg="addSp delSp modSp mod">
        <pc:chgData name="Chloe Trippier" userId="33b73082-37f2-4570-8c51-08cb49ca061a" providerId="ADAL" clId="{A4380A18-CF1C-4D47-BAB2-3E77D859F53A}" dt="2024-05-22T13:46:45.721" v="22"/>
        <pc:sldMkLst>
          <pc:docMk/>
          <pc:sldMk cId="964918642" sldId="280"/>
        </pc:sldMkLst>
        <pc:spChg chg="add mod">
          <ac:chgData name="Chloe Trippier" userId="33b73082-37f2-4570-8c51-08cb49ca061a" providerId="ADAL" clId="{A4380A18-CF1C-4D47-BAB2-3E77D859F53A}" dt="2024-05-22T13:46:45.721" v="22"/>
          <ac:spMkLst>
            <pc:docMk/>
            <pc:sldMk cId="964918642" sldId="280"/>
            <ac:spMk id="7" creationId="{91E46BBB-08A9-E278-1BE1-2361EA8BF33F}"/>
          </ac:spMkLst>
        </pc:spChg>
        <pc:picChg chg="add mod">
          <ac:chgData name="Chloe Trippier" userId="33b73082-37f2-4570-8c51-08cb49ca061a" providerId="ADAL" clId="{A4380A18-CF1C-4D47-BAB2-3E77D859F53A}" dt="2024-05-22T13:46:45.721" v="22"/>
          <ac:picMkLst>
            <pc:docMk/>
            <pc:sldMk cId="964918642" sldId="280"/>
            <ac:picMk id="5" creationId="{EA638377-8565-6993-D886-A6FB9950B3CA}"/>
          </ac:picMkLst>
        </pc:picChg>
        <pc:picChg chg="add mod">
          <ac:chgData name="Chloe Trippier" userId="33b73082-37f2-4570-8c51-08cb49ca061a" providerId="ADAL" clId="{A4380A18-CF1C-4D47-BAB2-3E77D859F53A}" dt="2024-05-22T13:46:45.721" v="22"/>
          <ac:picMkLst>
            <pc:docMk/>
            <pc:sldMk cId="964918642" sldId="280"/>
            <ac:picMk id="6" creationId="{8204B1E9-658E-C1F4-EE7F-8080DA503C67}"/>
          </ac:picMkLst>
        </pc:picChg>
        <pc:picChg chg="del">
          <ac:chgData name="Chloe Trippier" userId="33b73082-37f2-4570-8c51-08cb49ca061a" providerId="ADAL" clId="{A4380A18-CF1C-4D47-BAB2-3E77D859F53A}" dt="2024-05-22T13:46:45.408" v="21" actId="478"/>
          <ac:picMkLst>
            <pc:docMk/>
            <pc:sldMk cId="964918642" sldId="280"/>
            <ac:picMk id="32" creationId="{2467D47F-1BB8-8F86-8BFE-C8F216A4B823}"/>
          </ac:picMkLst>
        </pc:picChg>
        <pc:picChg chg="del">
          <ac:chgData name="Chloe Trippier" userId="33b73082-37f2-4570-8c51-08cb49ca061a" providerId="ADAL" clId="{A4380A18-CF1C-4D47-BAB2-3E77D859F53A}" dt="2024-05-22T13:46:45.408" v="21" actId="478"/>
          <ac:picMkLst>
            <pc:docMk/>
            <pc:sldMk cId="964918642" sldId="280"/>
            <ac:picMk id="33" creationId="{7C23D008-9A40-C5F7-48C9-6F2C6296DBA7}"/>
          </ac:picMkLst>
        </pc:picChg>
      </pc:sldChg>
      <pc:sldChg chg="addSp delSp modSp mod">
        <pc:chgData name="Chloe Trippier" userId="33b73082-37f2-4570-8c51-08cb49ca061a" providerId="ADAL" clId="{A4380A18-CF1C-4D47-BAB2-3E77D859F53A}" dt="2024-05-22T13:46:49.170" v="24"/>
        <pc:sldMkLst>
          <pc:docMk/>
          <pc:sldMk cId="1009378953" sldId="281"/>
        </pc:sldMkLst>
        <pc:spChg chg="add mod">
          <ac:chgData name="Chloe Trippier" userId="33b73082-37f2-4570-8c51-08cb49ca061a" providerId="ADAL" clId="{A4380A18-CF1C-4D47-BAB2-3E77D859F53A}" dt="2024-05-22T13:46:49.170" v="24"/>
          <ac:spMkLst>
            <pc:docMk/>
            <pc:sldMk cId="1009378953" sldId="281"/>
            <ac:spMk id="5" creationId="{39F9DDC4-45BE-5974-3E07-1573371E6234}"/>
          </ac:spMkLst>
        </pc:spChg>
        <pc:picChg chg="add mod">
          <ac:chgData name="Chloe Trippier" userId="33b73082-37f2-4570-8c51-08cb49ca061a" providerId="ADAL" clId="{A4380A18-CF1C-4D47-BAB2-3E77D859F53A}" dt="2024-05-22T13:46:49.170" v="24"/>
          <ac:picMkLst>
            <pc:docMk/>
            <pc:sldMk cId="1009378953" sldId="281"/>
            <ac:picMk id="3" creationId="{E70754AF-7A97-067D-6B6C-DB7C38B0BC3F}"/>
          </ac:picMkLst>
        </pc:picChg>
        <pc:picChg chg="add mod">
          <ac:chgData name="Chloe Trippier" userId="33b73082-37f2-4570-8c51-08cb49ca061a" providerId="ADAL" clId="{A4380A18-CF1C-4D47-BAB2-3E77D859F53A}" dt="2024-05-22T13:46:49.170" v="24"/>
          <ac:picMkLst>
            <pc:docMk/>
            <pc:sldMk cId="1009378953" sldId="281"/>
            <ac:picMk id="4" creationId="{ACF4E8BB-FDB2-40C4-D4B7-EDB90EF312B4}"/>
          </ac:picMkLst>
        </pc:picChg>
        <pc:picChg chg="del">
          <ac:chgData name="Chloe Trippier" userId="33b73082-37f2-4570-8c51-08cb49ca061a" providerId="ADAL" clId="{A4380A18-CF1C-4D47-BAB2-3E77D859F53A}" dt="2024-05-22T13:46:48.894" v="23" actId="478"/>
          <ac:picMkLst>
            <pc:docMk/>
            <pc:sldMk cId="1009378953" sldId="281"/>
            <ac:picMk id="32" creationId="{5BB508DF-6E90-E4B4-03B1-AB24C3C92BD5}"/>
          </ac:picMkLst>
        </pc:picChg>
        <pc:picChg chg="del">
          <ac:chgData name="Chloe Trippier" userId="33b73082-37f2-4570-8c51-08cb49ca061a" providerId="ADAL" clId="{A4380A18-CF1C-4D47-BAB2-3E77D859F53A}" dt="2024-05-22T13:46:48.894" v="23" actId="478"/>
          <ac:picMkLst>
            <pc:docMk/>
            <pc:sldMk cId="1009378953" sldId="281"/>
            <ac:picMk id="33" creationId="{15579CCB-D5A5-AB51-5021-FD1181DA697C}"/>
          </ac:picMkLst>
        </pc:picChg>
      </pc:sldChg>
      <pc:sldChg chg="addSp delSp modSp mod">
        <pc:chgData name="Chloe Trippier" userId="33b73082-37f2-4570-8c51-08cb49ca061a" providerId="ADAL" clId="{A4380A18-CF1C-4D47-BAB2-3E77D859F53A}" dt="2024-05-22T13:46:53.994" v="26"/>
        <pc:sldMkLst>
          <pc:docMk/>
          <pc:sldMk cId="3288493518" sldId="282"/>
        </pc:sldMkLst>
        <pc:spChg chg="add mod">
          <ac:chgData name="Chloe Trippier" userId="33b73082-37f2-4570-8c51-08cb49ca061a" providerId="ADAL" clId="{A4380A18-CF1C-4D47-BAB2-3E77D859F53A}" dt="2024-05-22T13:46:53.994" v="26"/>
          <ac:spMkLst>
            <pc:docMk/>
            <pc:sldMk cId="3288493518" sldId="282"/>
            <ac:spMk id="7" creationId="{562ECAE1-EAE1-C53B-94C0-D73A709175C8}"/>
          </ac:spMkLst>
        </pc:spChg>
        <pc:picChg chg="add mod">
          <ac:chgData name="Chloe Trippier" userId="33b73082-37f2-4570-8c51-08cb49ca061a" providerId="ADAL" clId="{A4380A18-CF1C-4D47-BAB2-3E77D859F53A}" dt="2024-05-22T13:46:53.994" v="26"/>
          <ac:picMkLst>
            <pc:docMk/>
            <pc:sldMk cId="3288493518" sldId="282"/>
            <ac:picMk id="3" creationId="{29463F07-6C38-D57A-AF77-6F6515FBFEF4}"/>
          </ac:picMkLst>
        </pc:picChg>
        <pc:picChg chg="add mod">
          <ac:chgData name="Chloe Trippier" userId="33b73082-37f2-4570-8c51-08cb49ca061a" providerId="ADAL" clId="{A4380A18-CF1C-4D47-BAB2-3E77D859F53A}" dt="2024-05-22T13:46:53.994" v="26"/>
          <ac:picMkLst>
            <pc:docMk/>
            <pc:sldMk cId="3288493518" sldId="282"/>
            <ac:picMk id="5" creationId="{E1626131-A41A-51DC-59CB-9211597F4BEF}"/>
          </ac:picMkLst>
        </pc:picChg>
        <pc:picChg chg="del">
          <ac:chgData name="Chloe Trippier" userId="33b73082-37f2-4570-8c51-08cb49ca061a" providerId="ADAL" clId="{A4380A18-CF1C-4D47-BAB2-3E77D859F53A}" dt="2024-05-22T13:46:53.686" v="25" actId="478"/>
          <ac:picMkLst>
            <pc:docMk/>
            <pc:sldMk cId="3288493518" sldId="282"/>
            <ac:picMk id="36" creationId="{FB5B304D-69F0-0634-A2EB-472CCD01E9A8}"/>
          </ac:picMkLst>
        </pc:picChg>
        <pc:picChg chg="del">
          <ac:chgData name="Chloe Trippier" userId="33b73082-37f2-4570-8c51-08cb49ca061a" providerId="ADAL" clId="{A4380A18-CF1C-4D47-BAB2-3E77D859F53A}" dt="2024-05-22T13:46:53.686" v="25" actId="478"/>
          <ac:picMkLst>
            <pc:docMk/>
            <pc:sldMk cId="3288493518" sldId="282"/>
            <ac:picMk id="37" creationId="{081E44C4-4506-7BCD-4F0F-D242A8D50ABF}"/>
          </ac:picMkLst>
        </pc:picChg>
      </pc:sldChg>
      <pc:sldChg chg="addSp delSp modSp mod">
        <pc:chgData name="Chloe Trippier" userId="33b73082-37f2-4570-8c51-08cb49ca061a" providerId="ADAL" clId="{A4380A18-CF1C-4D47-BAB2-3E77D859F53A}" dt="2024-05-22T13:46:57.976" v="28"/>
        <pc:sldMkLst>
          <pc:docMk/>
          <pc:sldMk cId="798708862" sldId="283"/>
        </pc:sldMkLst>
        <pc:spChg chg="add mod">
          <ac:chgData name="Chloe Trippier" userId="33b73082-37f2-4570-8c51-08cb49ca061a" providerId="ADAL" clId="{A4380A18-CF1C-4D47-BAB2-3E77D859F53A}" dt="2024-05-22T13:46:57.976" v="28"/>
          <ac:spMkLst>
            <pc:docMk/>
            <pc:sldMk cId="798708862" sldId="283"/>
            <ac:spMk id="9" creationId="{AD916223-0431-EEE9-77F2-672AB9DBABD5}"/>
          </ac:spMkLst>
        </pc:spChg>
        <pc:picChg chg="add mod">
          <ac:chgData name="Chloe Trippier" userId="33b73082-37f2-4570-8c51-08cb49ca061a" providerId="ADAL" clId="{A4380A18-CF1C-4D47-BAB2-3E77D859F53A}" dt="2024-05-22T13:46:57.976" v="28"/>
          <ac:picMkLst>
            <pc:docMk/>
            <pc:sldMk cId="798708862" sldId="283"/>
            <ac:picMk id="7" creationId="{6152218F-BDD2-AA59-F0AE-7EE0ED4F132C}"/>
          </ac:picMkLst>
        </pc:picChg>
        <pc:picChg chg="add mod">
          <ac:chgData name="Chloe Trippier" userId="33b73082-37f2-4570-8c51-08cb49ca061a" providerId="ADAL" clId="{A4380A18-CF1C-4D47-BAB2-3E77D859F53A}" dt="2024-05-22T13:46:57.976" v="28"/>
          <ac:picMkLst>
            <pc:docMk/>
            <pc:sldMk cId="798708862" sldId="283"/>
            <ac:picMk id="8" creationId="{F99F1DB4-CC3E-B130-8109-4005A79C6841}"/>
          </ac:picMkLst>
        </pc:picChg>
        <pc:picChg chg="del">
          <ac:chgData name="Chloe Trippier" userId="33b73082-37f2-4570-8c51-08cb49ca061a" providerId="ADAL" clId="{A4380A18-CF1C-4D47-BAB2-3E77D859F53A}" dt="2024-05-22T13:46:57.622" v="27" actId="478"/>
          <ac:picMkLst>
            <pc:docMk/>
            <pc:sldMk cId="798708862" sldId="283"/>
            <ac:picMk id="31" creationId="{81C4AFE6-1FB6-07BA-81B8-211BB8280333}"/>
          </ac:picMkLst>
        </pc:picChg>
        <pc:picChg chg="del">
          <ac:chgData name="Chloe Trippier" userId="33b73082-37f2-4570-8c51-08cb49ca061a" providerId="ADAL" clId="{A4380A18-CF1C-4D47-BAB2-3E77D859F53A}" dt="2024-05-22T13:46:57.622" v="27" actId="478"/>
          <ac:picMkLst>
            <pc:docMk/>
            <pc:sldMk cId="798708862" sldId="283"/>
            <ac:picMk id="32" creationId="{026A67B3-B6CE-6223-333E-12F50FA4505D}"/>
          </ac:picMkLst>
        </pc:picChg>
      </pc:sldChg>
      <pc:sldChg chg="addSp delSp modSp mod">
        <pc:chgData name="Chloe Trippier" userId="33b73082-37f2-4570-8c51-08cb49ca061a" providerId="ADAL" clId="{A4380A18-CF1C-4D47-BAB2-3E77D859F53A}" dt="2024-05-22T13:47:01.952" v="30"/>
        <pc:sldMkLst>
          <pc:docMk/>
          <pc:sldMk cId="2035058923" sldId="284"/>
        </pc:sldMkLst>
        <pc:spChg chg="add mod">
          <ac:chgData name="Chloe Trippier" userId="33b73082-37f2-4570-8c51-08cb49ca061a" providerId="ADAL" clId="{A4380A18-CF1C-4D47-BAB2-3E77D859F53A}" dt="2024-05-22T13:47:01.952" v="30"/>
          <ac:spMkLst>
            <pc:docMk/>
            <pc:sldMk cId="2035058923" sldId="284"/>
            <ac:spMk id="6" creationId="{BF7965BD-6C2C-8E41-8E9A-C8DBE92FEF67}"/>
          </ac:spMkLst>
        </pc:spChg>
        <pc:picChg chg="add mod">
          <ac:chgData name="Chloe Trippier" userId="33b73082-37f2-4570-8c51-08cb49ca061a" providerId="ADAL" clId="{A4380A18-CF1C-4D47-BAB2-3E77D859F53A}" dt="2024-05-22T13:47:01.952" v="30"/>
          <ac:picMkLst>
            <pc:docMk/>
            <pc:sldMk cId="2035058923" sldId="284"/>
            <ac:picMk id="4" creationId="{68CB069E-6FAB-400A-3C94-A117EF2BD479}"/>
          </ac:picMkLst>
        </pc:picChg>
        <pc:picChg chg="add mod">
          <ac:chgData name="Chloe Trippier" userId="33b73082-37f2-4570-8c51-08cb49ca061a" providerId="ADAL" clId="{A4380A18-CF1C-4D47-BAB2-3E77D859F53A}" dt="2024-05-22T13:47:01.952" v="30"/>
          <ac:picMkLst>
            <pc:docMk/>
            <pc:sldMk cId="2035058923" sldId="284"/>
            <ac:picMk id="5" creationId="{C41AFA0B-AF5E-B594-0AB3-0BADC3E330BC}"/>
          </ac:picMkLst>
        </pc:picChg>
        <pc:picChg chg="del">
          <ac:chgData name="Chloe Trippier" userId="33b73082-37f2-4570-8c51-08cb49ca061a" providerId="ADAL" clId="{A4380A18-CF1C-4D47-BAB2-3E77D859F53A}" dt="2024-05-22T13:47:01.581" v="29" actId="478"/>
          <ac:picMkLst>
            <pc:docMk/>
            <pc:sldMk cId="2035058923" sldId="284"/>
            <ac:picMk id="32" creationId="{854692D2-93C7-9340-2D6D-049F4F0C0B7C}"/>
          </ac:picMkLst>
        </pc:picChg>
        <pc:picChg chg="del">
          <ac:chgData name="Chloe Trippier" userId="33b73082-37f2-4570-8c51-08cb49ca061a" providerId="ADAL" clId="{A4380A18-CF1C-4D47-BAB2-3E77D859F53A}" dt="2024-05-22T13:47:01.581" v="29" actId="478"/>
          <ac:picMkLst>
            <pc:docMk/>
            <pc:sldMk cId="2035058923" sldId="284"/>
            <ac:picMk id="33" creationId="{FDDFB8DB-5D2F-7F16-94AF-E0D5113AA18E}"/>
          </ac:picMkLst>
        </pc:picChg>
      </pc:sldChg>
      <pc:sldChg chg="addSp delSp modSp mod">
        <pc:chgData name="Chloe Trippier" userId="33b73082-37f2-4570-8c51-08cb49ca061a" providerId="ADAL" clId="{A4380A18-CF1C-4D47-BAB2-3E77D859F53A}" dt="2024-05-22T13:47:06.221" v="32"/>
        <pc:sldMkLst>
          <pc:docMk/>
          <pc:sldMk cId="274689503" sldId="285"/>
        </pc:sldMkLst>
        <pc:spChg chg="add mod">
          <ac:chgData name="Chloe Trippier" userId="33b73082-37f2-4570-8c51-08cb49ca061a" providerId="ADAL" clId="{A4380A18-CF1C-4D47-BAB2-3E77D859F53A}" dt="2024-05-22T13:47:06.221" v="32"/>
          <ac:spMkLst>
            <pc:docMk/>
            <pc:sldMk cId="274689503" sldId="285"/>
            <ac:spMk id="6" creationId="{ED51E82D-85BC-2218-A786-263F6EDE6013}"/>
          </ac:spMkLst>
        </pc:spChg>
        <pc:picChg chg="add mod">
          <ac:chgData name="Chloe Trippier" userId="33b73082-37f2-4570-8c51-08cb49ca061a" providerId="ADAL" clId="{A4380A18-CF1C-4D47-BAB2-3E77D859F53A}" dt="2024-05-22T13:47:06.221" v="32"/>
          <ac:picMkLst>
            <pc:docMk/>
            <pc:sldMk cId="274689503" sldId="285"/>
            <ac:picMk id="3" creationId="{6035FB2E-D9A4-96D6-AC3C-F7301422D660}"/>
          </ac:picMkLst>
        </pc:picChg>
        <pc:picChg chg="add mod">
          <ac:chgData name="Chloe Trippier" userId="33b73082-37f2-4570-8c51-08cb49ca061a" providerId="ADAL" clId="{A4380A18-CF1C-4D47-BAB2-3E77D859F53A}" dt="2024-05-22T13:47:06.221" v="32"/>
          <ac:picMkLst>
            <pc:docMk/>
            <pc:sldMk cId="274689503" sldId="285"/>
            <ac:picMk id="5" creationId="{9ED86382-8C69-5051-A8DF-98CC43FB9DEC}"/>
          </ac:picMkLst>
        </pc:picChg>
        <pc:picChg chg="del">
          <ac:chgData name="Chloe Trippier" userId="33b73082-37f2-4570-8c51-08cb49ca061a" providerId="ADAL" clId="{A4380A18-CF1C-4D47-BAB2-3E77D859F53A}" dt="2024-05-22T13:47:05.726" v="31" actId="478"/>
          <ac:picMkLst>
            <pc:docMk/>
            <pc:sldMk cId="274689503" sldId="285"/>
            <ac:picMk id="34" creationId="{77655268-2489-ACD8-3EDF-2538BF1A85F3}"/>
          </ac:picMkLst>
        </pc:picChg>
        <pc:picChg chg="del">
          <ac:chgData name="Chloe Trippier" userId="33b73082-37f2-4570-8c51-08cb49ca061a" providerId="ADAL" clId="{A4380A18-CF1C-4D47-BAB2-3E77D859F53A}" dt="2024-05-22T13:47:05.726" v="31" actId="478"/>
          <ac:picMkLst>
            <pc:docMk/>
            <pc:sldMk cId="274689503" sldId="285"/>
            <ac:picMk id="35" creationId="{9ACAB664-1886-B512-009B-E04E162A96D2}"/>
          </ac:picMkLst>
        </pc:picChg>
      </pc:sldChg>
      <pc:sldChg chg="addSp modSp">
        <pc:chgData name="Chloe Trippier" userId="33b73082-37f2-4570-8c51-08cb49ca061a" providerId="ADAL" clId="{A4380A18-CF1C-4D47-BAB2-3E77D859F53A}" dt="2024-05-22T13:47:15.120" v="33"/>
        <pc:sldMkLst>
          <pc:docMk/>
          <pc:sldMk cId="1547240253" sldId="291"/>
        </pc:sldMkLst>
        <pc:spChg chg="add mod">
          <ac:chgData name="Chloe Trippier" userId="33b73082-37f2-4570-8c51-08cb49ca061a" providerId="ADAL" clId="{A4380A18-CF1C-4D47-BAB2-3E77D859F53A}" dt="2024-05-22T13:47:15.120" v="33"/>
          <ac:spMkLst>
            <pc:docMk/>
            <pc:sldMk cId="1547240253" sldId="291"/>
            <ac:spMk id="2" creationId="{FE0D3EE0-D47A-747B-2BE3-2204897CF7FC}"/>
          </ac:spMkLst>
        </pc:spChg>
      </pc:sldChg>
      <pc:sldChg chg="addSp delSp modSp mod">
        <pc:chgData name="Chloe Trippier" userId="33b73082-37f2-4570-8c51-08cb49ca061a" providerId="ADAL" clId="{A4380A18-CF1C-4D47-BAB2-3E77D859F53A}" dt="2024-05-22T13:45:58.589" v="2"/>
        <pc:sldMkLst>
          <pc:docMk/>
          <pc:sldMk cId="683236057" sldId="296"/>
        </pc:sldMkLst>
        <pc:spChg chg="add mod">
          <ac:chgData name="Chloe Trippier" userId="33b73082-37f2-4570-8c51-08cb49ca061a" providerId="ADAL" clId="{A4380A18-CF1C-4D47-BAB2-3E77D859F53A}" dt="2024-05-22T13:45:58.589" v="2"/>
          <ac:spMkLst>
            <pc:docMk/>
            <pc:sldMk cId="683236057" sldId="296"/>
            <ac:spMk id="5" creationId="{428E2DE1-74CF-084E-1203-658578DFE8CE}"/>
          </ac:spMkLst>
        </pc:spChg>
        <pc:picChg chg="add mod">
          <ac:chgData name="Chloe Trippier" userId="33b73082-37f2-4570-8c51-08cb49ca061a" providerId="ADAL" clId="{A4380A18-CF1C-4D47-BAB2-3E77D859F53A}" dt="2024-05-22T13:45:58.589" v="2"/>
          <ac:picMkLst>
            <pc:docMk/>
            <pc:sldMk cId="683236057" sldId="296"/>
            <ac:picMk id="2" creationId="{3D564857-31A2-106C-2EF2-5A44434010EA}"/>
          </ac:picMkLst>
        </pc:picChg>
        <pc:picChg chg="add mod">
          <ac:chgData name="Chloe Trippier" userId="33b73082-37f2-4570-8c51-08cb49ca061a" providerId="ADAL" clId="{A4380A18-CF1C-4D47-BAB2-3E77D859F53A}" dt="2024-05-22T13:45:58.589" v="2"/>
          <ac:picMkLst>
            <pc:docMk/>
            <pc:sldMk cId="683236057" sldId="296"/>
            <ac:picMk id="3" creationId="{38A3D856-7BFF-79B8-A5B2-96B9D7221F30}"/>
          </ac:picMkLst>
        </pc:picChg>
        <pc:picChg chg="del">
          <ac:chgData name="Chloe Trippier" userId="33b73082-37f2-4570-8c51-08cb49ca061a" providerId="ADAL" clId="{A4380A18-CF1C-4D47-BAB2-3E77D859F53A}" dt="2024-05-22T13:45:57.074" v="0" actId="478"/>
          <ac:picMkLst>
            <pc:docMk/>
            <pc:sldMk cId="683236057" sldId="296"/>
            <ac:picMk id="11" creationId="{57A1E552-A923-3B7A-F2FD-CCC8DB0216DD}"/>
          </ac:picMkLst>
        </pc:picChg>
        <pc:picChg chg="del">
          <ac:chgData name="Chloe Trippier" userId="33b73082-37f2-4570-8c51-08cb49ca061a" providerId="ADAL" clId="{A4380A18-CF1C-4D47-BAB2-3E77D859F53A}" dt="2024-05-22T13:45:57.647" v="1" actId="478"/>
          <ac:picMkLst>
            <pc:docMk/>
            <pc:sldMk cId="683236057" sldId="296"/>
            <ac:picMk id="12" creationId="{86C8D19D-456F-FC21-E697-2F669FBEDC88}"/>
          </ac:picMkLst>
        </pc:picChg>
      </pc:sldChg>
      <pc:sldChg chg="addSp delSp modSp mod">
        <pc:chgData name="Chloe Trippier" userId="33b73082-37f2-4570-8c51-08cb49ca061a" providerId="ADAL" clId="{A4380A18-CF1C-4D47-BAB2-3E77D859F53A}" dt="2024-05-22T13:46:06.990" v="5"/>
        <pc:sldMkLst>
          <pc:docMk/>
          <pc:sldMk cId="1695485772" sldId="300"/>
        </pc:sldMkLst>
        <pc:spChg chg="add mod">
          <ac:chgData name="Chloe Trippier" userId="33b73082-37f2-4570-8c51-08cb49ca061a" providerId="ADAL" clId="{A4380A18-CF1C-4D47-BAB2-3E77D859F53A}" dt="2024-05-22T13:46:06.990" v="5"/>
          <ac:spMkLst>
            <pc:docMk/>
            <pc:sldMk cId="1695485772" sldId="300"/>
            <ac:spMk id="10" creationId="{AC1DEEB9-67D0-F746-CD2F-21168BD29D87}"/>
          </ac:spMkLst>
        </pc:spChg>
        <pc:picChg chg="add mod">
          <ac:chgData name="Chloe Trippier" userId="33b73082-37f2-4570-8c51-08cb49ca061a" providerId="ADAL" clId="{A4380A18-CF1C-4D47-BAB2-3E77D859F53A}" dt="2024-05-22T13:46:06.990" v="5"/>
          <ac:picMkLst>
            <pc:docMk/>
            <pc:sldMk cId="1695485772" sldId="300"/>
            <ac:picMk id="4" creationId="{303EEF3F-D0F2-E5EE-9449-CB5683A240AA}"/>
          </ac:picMkLst>
        </pc:picChg>
        <pc:picChg chg="del">
          <ac:chgData name="Chloe Trippier" userId="33b73082-37f2-4570-8c51-08cb49ca061a" providerId="ADAL" clId="{A4380A18-CF1C-4D47-BAB2-3E77D859F53A}" dt="2024-05-22T13:46:05.521" v="3" actId="478"/>
          <ac:picMkLst>
            <pc:docMk/>
            <pc:sldMk cId="1695485772" sldId="300"/>
            <ac:picMk id="5" creationId="{D641A18E-4FD9-8986-560D-2257D36E6A49}"/>
          </ac:picMkLst>
        </pc:picChg>
        <pc:picChg chg="del">
          <ac:chgData name="Chloe Trippier" userId="33b73082-37f2-4570-8c51-08cb49ca061a" providerId="ADAL" clId="{A4380A18-CF1C-4D47-BAB2-3E77D859F53A}" dt="2024-05-22T13:46:06.056" v="4" actId="478"/>
          <ac:picMkLst>
            <pc:docMk/>
            <pc:sldMk cId="1695485772" sldId="300"/>
            <ac:picMk id="8" creationId="{56EB8B45-70D0-5C78-20C5-BBF5CB02414A}"/>
          </ac:picMkLst>
        </pc:picChg>
        <pc:picChg chg="add mod">
          <ac:chgData name="Chloe Trippier" userId="33b73082-37f2-4570-8c51-08cb49ca061a" providerId="ADAL" clId="{A4380A18-CF1C-4D47-BAB2-3E77D859F53A}" dt="2024-05-22T13:46:06.990" v="5"/>
          <ac:picMkLst>
            <pc:docMk/>
            <pc:sldMk cId="1695485772" sldId="300"/>
            <ac:picMk id="9" creationId="{F3B8719A-11DA-0C1F-9256-0F9CA91DB0ED}"/>
          </ac:picMkLst>
        </pc:picChg>
      </pc:sldChg>
      <pc:sldChg chg="addSp delSp modSp mod">
        <pc:chgData name="Chloe Trippier" userId="33b73082-37f2-4570-8c51-08cb49ca061a" providerId="ADAL" clId="{A4380A18-CF1C-4D47-BAB2-3E77D859F53A}" dt="2024-05-22T13:46:33.675" v="16"/>
        <pc:sldMkLst>
          <pc:docMk/>
          <pc:sldMk cId="1754995416" sldId="301"/>
        </pc:sldMkLst>
        <pc:spChg chg="add mod">
          <ac:chgData name="Chloe Trippier" userId="33b73082-37f2-4570-8c51-08cb49ca061a" providerId="ADAL" clId="{A4380A18-CF1C-4D47-BAB2-3E77D859F53A}" dt="2024-05-22T13:46:33.675" v="16"/>
          <ac:spMkLst>
            <pc:docMk/>
            <pc:sldMk cId="1754995416" sldId="301"/>
            <ac:spMk id="8" creationId="{BD08DB4E-0692-3F68-F697-36AEEB55001A}"/>
          </ac:spMkLst>
        </pc:spChg>
        <pc:picChg chg="add mod">
          <ac:chgData name="Chloe Trippier" userId="33b73082-37f2-4570-8c51-08cb49ca061a" providerId="ADAL" clId="{A4380A18-CF1C-4D47-BAB2-3E77D859F53A}" dt="2024-05-22T13:46:33.675" v="16"/>
          <ac:picMkLst>
            <pc:docMk/>
            <pc:sldMk cId="1754995416" sldId="301"/>
            <ac:picMk id="6" creationId="{171311DB-DD9A-996A-4897-D8C651A30216}"/>
          </ac:picMkLst>
        </pc:picChg>
        <pc:picChg chg="add mod">
          <ac:chgData name="Chloe Trippier" userId="33b73082-37f2-4570-8c51-08cb49ca061a" providerId="ADAL" clId="{A4380A18-CF1C-4D47-BAB2-3E77D859F53A}" dt="2024-05-22T13:46:33.675" v="16"/>
          <ac:picMkLst>
            <pc:docMk/>
            <pc:sldMk cId="1754995416" sldId="301"/>
            <ac:picMk id="7" creationId="{011FCBB2-2A0F-E831-7B7E-48859170D011}"/>
          </ac:picMkLst>
        </pc:picChg>
        <pc:picChg chg="del">
          <ac:chgData name="Chloe Trippier" userId="33b73082-37f2-4570-8c51-08cb49ca061a" providerId="ADAL" clId="{A4380A18-CF1C-4D47-BAB2-3E77D859F53A}" dt="2024-05-22T13:46:31.815" v="14" actId="478"/>
          <ac:picMkLst>
            <pc:docMk/>
            <pc:sldMk cId="1754995416" sldId="301"/>
            <ac:picMk id="29" creationId="{1DCE8E4A-8C28-F478-760C-C1DB2C9642F2}"/>
          </ac:picMkLst>
        </pc:picChg>
        <pc:picChg chg="del">
          <ac:chgData name="Chloe Trippier" userId="33b73082-37f2-4570-8c51-08cb49ca061a" providerId="ADAL" clId="{A4380A18-CF1C-4D47-BAB2-3E77D859F53A}" dt="2024-05-22T13:46:33.359" v="15" actId="478"/>
          <ac:picMkLst>
            <pc:docMk/>
            <pc:sldMk cId="1754995416" sldId="301"/>
            <ac:picMk id="30" creationId="{228284DE-DF3E-37FD-342A-BC44405572AE}"/>
          </ac:picMkLst>
        </pc:picChg>
      </pc:sldChg>
      <pc:sldChg chg="addSp delSp modSp mod">
        <pc:chgData name="Chloe Trippier" userId="33b73082-37f2-4570-8c51-08cb49ca061a" providerId="ADAL" clId="{A4380A18-CF1C-4D47-BAB2-3E77D859F53A}" dt="2024-05-22T13:46:20.284" v="10"/>
        <pc:sldMkLst>
          <pc:docMk/>
          <pc:sldMk cId="4234036034" sldId="302"/>
        </pc:sldMkLst>
        <pc:spChg chg="del">
          <ac:chgData name="Chloe Trippier" userId="33b73082-37f2-4570-8c51-08cb49ca061a" providerId="ADAL" clId="{A4380A18-CF1C-4D47-BAB2-3E77D859F53A}" dt="2024-05-22T13:46:16.496" v="6" actId="478"/>
          <ac:spMkLst>
            <pc:docMk/>
            <pc:sldMk cId="4234036034" sldId="302"/>
            <ac:spMk id="2" creationId="{C2A4BDE0-E3CB-5703-8A5A-EDE99E2B853C}"/>
          </ac:spMkLst>
        </pc:spChg>
        <pc:spChg chg="add mod">
          <ac:chgData name="Chloe Trippier" userId="33b73082-37f2-4570-8c51-08cb49ca061a" providerId="ADAL" clId="{A4380A18-CF1C-4D47-BAB2-3E77D859F53A}" dt="2024-05-22T13:46:20.284" v="10"/>
          <ac:spMkLst>
            <pc:docMk/>
            <pc:sldMk cId="4234036034" sldId="302"/>
            <ac:spMk id="6" creationId="{F62FA68C-811D-A20E-DCFF-869797AF3C89}"/>
          </ac:spMkLst>
        </pc:spChg>
        <pc:spChg chg="add mod">
          <ac:chgData name="Chloe Trippier" userId="33b73082-37f2-4570-8c51-08cb49ca061a" providerId="ADAL" clId="{A4380A18-CF1C-4D47-BAB2-3E77D859F53A}" dt="2024-05-22T13:46:20.284" v="10"/>
          <ac:spMkLst>
            <pc:docMk/>
            <pc:sldMk cId="4234036034" sldId="302"/>
            <ac:spMk id="13" creationId="{9E407FFC-A2D0-7620-8B36-6F5E80B6152E}"/>
          </ac:spMkLst>
        </pc:spChg>
        <pc:picChg chg="del">
          <ac:chgData name="Chloe Trippier" userId="33b73082-37f2-4570-8c51-08cb49ca061a" providerId="ADAL" clId="{A4380A18-CF1C-4D47-BAB2-3E77D859F53A}" dt="2024-05-22T13:46:18.138" v="8" actId="478"/>
          <ac:picMkLst>
            <pc:docMk/>
            <pc:sldMk cId="4234036034" sldId="302"/>
            <ac:picMk id="3" creationId="{606B4255-8472-7BD7-6056-D51DC650A335}"/>
          </ac:picMkLst>
        </pc:picChg>
        <pc:picChg chg="del">
          <ac:chgData name="Chloe Trippier" userId="33b73082-37f2-4570-8c51-08cb49ca061a" providerId="ADAL" clId="{A4380A18-CF1C-4D47-BAB2-3E77D859F53A}" dt="2024-05-22T13:46:18.963" v="9" actId="478"/>
          <ac:picMkLst>
            <pc:docMk/>
            <pc:sldMk cId="4234036034" sldId="302"/>
            <ac:picMk id="5" creationId="{C30EAC5D-8C03-3107-4E7E-82BFC08EF4BA}"/>
          </ac:picMkLst>
        </pc:picChg>
        <pc:picChg chg="del">
          <ac:chgData name="Chloe Trippier" userId="33b73082-37f2-4570-8c51-08cb49ca061a" providerId="ADAL" clId="{A4380A18-CF1C-4D47-BAB2-3E77D859F53A}" dt="2024-05-22T13:46:17.378" v="7" actId="478"/>
          <ac:picMkLst>
            <pc:docMk/>
            <pc:sldMk cId="4234036034" sldId="302"/>
            <ac:picMk id="7" creationId="{801B4C03-21A4-12A2-8D8C-BE5314E90B92}"/>
          </ac:picMkLst>
        </pc:picChg>
        <pc:picChg chg="add mod">
          <ac:chgData name="Chloe Trippier" userId="33b73082-37f2-4570-8c51-08cb49ca061a" providerId="ADAL" clId="{A4380A18-CF1C-4D47-BAB2-3E77D859F53A}" dt="2024-05-22T13:46:20.284" v="10"/>
          <ac:picMkLst>
            <pc:docMk/>
            <pc:sldMk cId="4234036034" sldId="302"/>
            <ac:picMk id="9" creationId="{969F4C5D-1A3E-7FCB-32C6-536CCC2B5D05}"/>
          </ac:picMkLst>
        </pc:picChg>
        <pc:picChg chg="add mod">
          <ac:chgData name="Chloe Trippier" userId="33b73082-37f2-4570-8c51-08cb49ca061a" providerId="ADAL" clId="{A4380A18-CF1C-4D47-BAB2-3E77D859F53A}" dt="2024-05-22T13:46:20.284" v="10"/>
          <ac:picMkLst>
            <pc:docMk/>
            <pc:sldMk cId="4234036034" sldId="302"/>
            <ac:picMk id="11" creationId="{928F23BA-4CAA-8023-F164-E7DECA182C8A}"/>
          </ac:picMkLst>
        </pc:picChg>
        <pc:picChg chg="add mod">
          <ac:chgData name="Chloe Trippier" userId="33b73082-37f2-4570-8c51-08cb49ca061a" providerId="ADAL" clId="{A4380A18-CF1C-4D47-BAB2-3E77D859F53A}" dt="2024-05-22T13:46:20.284" v="10"/>
          <ac:picMkLst>
            <pc:docMk/>
            <pc:sldMk cId="4234036034" sldId="302"/>
            <ac:picMk id="12" creationId="{DCBB434E-D16C-BA8A-22BF-0E60F0F6720C}"/>
          </ac:picMkLst>
        </pc:picChg>
      </pc:sldChg>
    </pc:docChg>
  </pc:docChgLst>
  <pc:docChgLst>
    <pc:chgData name="Chloe Trippier" userId="33b73082-37f2-4570-8c51-08cb49ca061a" providerId="ADAL" clId="{ED928628-7158-ED45-BC26-D8ACCCC4F068}"/>
    <pc:docChg chg="custSel modSld">
      <pc:chgData name="Chloe Trippier" userId="33b73082-37f2-4570-8c51-08cb49ca061a" providerId="ADAL" clId="{ED928628-7158-ED45-BC26-D8ACCCC4F068}" dt="2024-04-08T16:59:19.648" v="55" actId="207"/>
      <pc:docMkLst>
        <pc:docMk/>
      </pc:docMkLst>
      <pc:sldChg chg="addSp delSp modSp mod setBg">
        <pc:chgData name="Chloe Trippier" userId="33b73082-37f2-4570-8c51-08cb49ca061a" providerId="ADAL" clId="{ED928628-7158-ED45-BC26-D8ACCCC4F068}" dt="2024-04-08T16:58:16.825" v="38" actId="207"/>
        <pc:sldMkLst>
          <pc:docMk/>
          <pc:sldMk cId="0" sldId="257"/>
        </pc:sldMkLst>
        <pc:spChg chg="mod">
          <ac:chgData name="Chloe Trippier" userId="33b73082-37f2-4570-8c51-08cb49ca061a" providerId="ADAL" clId="{ED928628-7158-ED45-BC26-D8ACCCC4F068}" dt="2024-04-08T16:58:16.825" v="38" actId="207"/>
          <ac:spMkLst>
            <pc:docMk/>
            <pc:sldMk cId="0" sldId="257"/>
            <ac:spMk id="3" creationId="{C9DE7966-ED74-1E17-2F62-250BF6469052}"/>
          </ac:spMkLst>
        </pc:spChg>
        <pc:picChg chg="add mod">
          <ac:chgData name="Chloe Trippier" userId="33b73082-37f2-4570-8c51-08cb49ca061a" providerId="ADAL" clId="{ED928628-7158-ED45-BC26-D8ACCCC4F068}" dt="2024-04-08T16:06:03.662" v="15"/>
          <ac:picMkLst>
            <pc:docMk/>
            <pc:sldMk cId="0" sldId="257"/>
            <ac:picMk id="4" creationId="{D689321F-7CF4-4216-0B3F-798F8F16F843}"/>
          </ac:picMkLst>
        </pc:picChg>
        <pc:picChg chg="del mod">
          <ac:chgData name="Chloe Trippier" userId="33b73082-37f2-4570-8c51-08cb49ca061a" providerId="ADAL" clId="{ED928628-7158-ED45-BC26-D8ACCCC4F068}" dt="2024-04-08T16:06:03.404" v="14" actId="478"/>
          <ac:picMkLst>
            <pc:docMk/>
            <pc:sldMk cId="0" sldId="257"/>
            <ac:picMk id="28" creationId="{7525E8E3-9D60-A46D-0941-F69734DE1C07}"/>
          </ac:picMkLst>
        </pc:picChg>
      </pc:sldChg>
      <pc:sldChg chg="addSp delSp modSp mod">
        <pc:chgData name="Chloe Trippier" userId="33b73082-37f2-4570-8c51-08cb49ca061a" providerId="ADAL" clId="{ED928628-7158-ED45-BC26-D8ACCCC4F068}" dt="2024-04-08T16:06:12.212" v="19"/>
        <pc:sldMkLst>
          <pc:docMk/>
          <pc:sldMk cId="1664050518" sldId="278"/>
        </pc:sldMkLst>
        <pc:picChg chg="add mod">
          <ac:chgData name="Chloe Trippier" userId="33b73082-37f2-4570-8c51-08cb49ca061a" providerId="ADAL" clId="{ED928628-7158-ED45-BC26-D8ACCCC4F068}" dt="2024-04-08T16:06:12.212" v="19"/>
          <ac:picMkLst>
            <pc:docMk/>
            <pc:sldMk cId="1664050518" sldId="278"/>
            <ac:picMk id="2" creationId="{D066CF26-5608-66AA-E259-48407D1ECF23}"/>
          </ac:picMkLst>
        </pc:picChg>
        <pc:picChg chg="del">
          <ac:chgData name="Chloe Trippier" userId="33b73082-37f2-4570-8c51-08cb49ca061a" providerId="ADAL" clId="{ED928628-7158-ED45-BC26-D8ACCCC4F068}" dt="2024-04-08T16:06:11.805" v="18" actId="478"/>
          <ac:picMkLst>
            <pc:docMk/>
            <pc:sldMk cId="1664050518" sldId="278"/>
            <ac:picMk id="29" creationId="{3BD9F3D4-29BA-B62B-8CAA-148A2C3447E4}"/>
          </ac:picMkLst>
        </pc:picChg>
      </pc:sldChg>
      <pc:sldChg chg="addSp delSp modSp mod setBg">
        <pc:chgData name="Chloe Trippier" userId="33b73082-37f2-4570-8c51-08cb49ca061a" providerId="ADAL" clId="{ED928628-7158-ED45-BC26-D8ACCCC4F068}" dt="2024-04-08T16:58:42.555" v="43" actId="207"/>
        <pc:sldMkLst>
          <pc:docMk/>
          <pc:sldMk cId="3393566346" sldId="279"/>
        </pc:sldMkLst>
        <pc:spChg chg="mod">
          <ac:chgData name="Chloe Trippier" userId="33b73082-37f2-4570-8c51-08cb49ca061a" providerId="ADAL" clId="{ED928628-7158-ED45-BC26-D8ACCCC4F068}" dt="2024-04-08T16:58:42.555" v="43" actId="207"/>
          <ac:spMkLst>
            <pc:docMk/>
            <pc:sldMk cId="3393566346" sldId="279"/>
            <ac:spMk id="28" creationId="{25BBBE44-5EA1-9B7B-1213-C11D40ED76AD}"/>
          </ac:spMkLst>
        </pc:spChg>
        <pc:picChg chg="add mod">
          <ac:chgData name="Chloe Trippier" userId="33b73082-37f2-4570-8c51-08cb49ca061a" providerId="ADAL" clId="{ED928628-7158-ED45-BC26-D8ACCCC4F068}" dt="2024-04-08T16:06:16.070" v="21"/>
          <ac:picMkLst>
            <pc:docMk/>
            <pc:sldMk cId="3393566346" sldId="279"/>
            <ac:picMk id="3" creationId="{1C59C35A-0751-A051-A3E7-7362A01333A8}"/>
          </ac:picMkLst>
        </pc:picChg>
        <pc:picChg chg="del">
          <ac:chgData name="Chloe Trippier" userId="33b73082-37f2-4570-8c51-08cb49ca061a" providerId="ADAL" clId="{ED928628-7158-ED45-BC26-D8ACCCC4F068}" dt="2024-04-08T16:06:15.700" v="20" actId="478"/>
          <ac:picMkLst>
            <pc:docMk/>
            <pc:sldMk cId="3393566346" sldId="279"/>
            <ac:picMk id="29" creationId="{F69CC61C-EE5E-476D-19D9-6C487B0F2FA7}"/>
          </ac:picMkLst>
        </pc:picChg>
      </pc:sldChg>
      <pc:sldChg chg="addSp delSp modSp mod setBg">
        <pc:chgData name="Chloe Trippier" userId="33b73082-37f2-4570-8c51-08cb49ca061a" providerId="ADAL" clId="{ED928628-7158-ED45-BC26-D8ACCCC4F068}" dt="2024-04-08T16:58:48.201" v="45"/>
        <pc:sldMkLst>
          <pc:docMk/>
          <pc:sldMk cId="964918642" sldId="280"/>
        </pc:sldMkLst>
        <pc:picChg chg="add mod">
          <ac:chgData name="Chloe Trippier" userId="33b73082-37f2-4570-8c51-08cb49ca061a" providerId="ADAL" clId="{ED928628-7158-ED45-BC26-D8ACCCC4F068}" dt="2024-04-08T16:06:19.985" v="23"/>
          <ac:picMkLst>
            <pc:docMk/>
            <pc:sldMk cId="964918642" sldId="280"/>
            <ac:picMk id="2" creationId="{3CD63255-0A6C-4CDA-8357-99CF1BB3B536}"/>
          </ac:picMkLst>
        </pc:picChg>
        <pc:picChg chg="del">
          <ac:chgData name="Chloe Trippier" userId="33b73082-37f2-4570-8c51-08cb49ca061a" providerId="ADAL" clId="{ED928628-7158-ED45-BC26-D8ACCCC4F068}" dt="2024-04-08T16:06:19.643" v="22" actId="478"/>
          <ac:picMkLst>
            <pc:docMk/>
            <pc:sldMk cId="964918642" sldId="280"/>
            <ac:picMk id="31" creationId="{9C15B4E4-AFCA-51F7-99C5-AF5ACBA1546F}"/>
          </ac:picMkLst>
        </pc:picChg>
      </pc:sldChg>
      <pc:sldChg chg="addSp delSp modSp mod">
        <pc:chgData name="Chloe Trippier" userId="33b73082-37f2-4570-8c51-08cb49ca061a" providerId="ADAL" clId="{ED928628-7158-ED45-BC26-D8ACCCC4F068}" dt="2024-04-08T16:58:52.942" v="46" actId="207"/>
        <pc:sldMkLst>
          <pc:docMk/>
          <pc:sldMk cId="1009378953" sldId="281"/>
        </pc:sldMkLst>
        <pc:spChg chg="mod">
          <ac:chgData name="Chloe Trippier" userId="33b73082-37f2-4570-8c51-08cb49ca061a" providerId="ADAL" clId="{ED928628-7158-ED45-BC26-D8ACCCC4F068}" dt="2024-04-08T16:58:52.942" v="46" actId="207"/>
          <ac:spMkLst>
            <pc:docMk/>
            <pc:sldMk cId="1009378953" sldId="281"/>
            <ac:spMk id="30" creationId="{78552A9B-9A53-EF04-58D3-D1C09E07AAE9}"/>
          </ac:spMkLst>
        </pc:spChg>
        <pc:picChg chg="add mod">
          <ac:chgData name="Chloe Trippier" userId="33b73082-37f2-4570-8c51-08cb49ca061a" providerId="ADAL" clId="{ED928628-7158-ED45-BC26-D8ACCCC4F068}" dt="2024-04-08T16:06:23.468" v="25"/>
          <ac:picMkLst>
            <pc:docMk/>
            <pc:sldMk cId="1009378953" sldId="281"/>
            <ac:picMk id="2" creationId="{797365FB-37D6-E390-CE04-0DB6BCF69F5F}"/>
          </ac:picMkLst>
        </pc:picChg>
        <pc:picChg chg="del">
          <ac:chgData name="Chloe Trippier" userId="33b73082-37f2-4570-8c51-08cb49ca061a" providerId="ADAL" clId="{ED928628-7158-ED45-BC26-D8ACCCC4F068}" dt="2024-04-08T16:06:23.036" v="24" actId="478"/>
          <ac:picMkLst>
            <pc:docMk/>
            <pc:sldMk cId="1009378953" sldId="281"/>
            <ac:picMk id="31" creationId="{955B2A14-3E43-ECE5-7039-8296ED999A16}"/>
          </ac:picMkLst>
        </pc:picChg>
      </pc:sldChg>
      <pc:sldChg chg="addSp delSp modSp mod setBg">
        <pc:chgData name="Chloe Trippier" userId="33b73082-37f2-4570-8c51-08cb49ca061a" providerId="ADAL" clId="{ED928628-7158-ED45-BC26-D8ACCCC4F068}" dt="2024-04-08T16:58:59.727" v="49" actId="207"/>
        <pc:sldMkLst>
          <pc:docMk/>
          <pc:sldMk cId="3288493518" sldId="282"/>
        </pc:sldMkLst>
        <pc:spChg chg="mod">
          <ac:chgData name="Chloe Trippier" userId="33b73082-37f2-4570-8c51-08cb49ca061a" providerId="ADAL" clId="{ED928628-7158-ED45-BC26-D8ACCCC4F068}" dt="2024-04-08T16:58:59.727" v="49" actId="207"/>
          <ac:spMkLst>
            <pc:docMk/>
            <pc:sldMk cId="3288493518" sldId="282"/>
            <ac:spMk id="4" creationId="{6DF8F0B1-437E-BFB3-575F-F0424E5BCBC1}"/>
          </ac:spMkLst>
        </pc:spChg>
        <pc:picChg chg="add mod">
          <ac:chgData name="Chloe Trippier" userId="33b73082-37f2-4570-8c51-08cb49ca061a" providerId="ADAL" clId="{ED928628-7158-ED45-BC26-D8ACCCC4F068}" dt="2024-04-08T16:06:27.443" v="27"/>
          <ac:picMkLst>
            <pc:docMk/>
            <pc:sldMk cId="3288493518" sldId="282"/>
            <ac:picMk id="2" creationId="{D7C8E218-667B-38C1-7484-300DD4C6066A}"/>
          </ac:picMkLst>
        </pc:picChg>
        <pc:picChg chg="del">
          <ac:chgData name="Chloe Trippier" userId="33b73082-37f2-4570-8c51-08cb49ca061a" providerId="ADAL" clId="{ED928628-7158-ED45-BC26-D8ACCCC4F068}" dt="2024-04-08T16:06:27.085" v="26" actId="478"/>
          <ac:picMkLst>
            <pc:docMk/>
            <pc:sldMk cId="3288493518" sldId="282"/>
            <ac:picMk id="35" creationId="{748B0237-6933-F12C-F868-5FB378130160}"/>
          </ac:picMkLst>
        </pc:picChg>
      </pc:sldChg>
      <pc:sldChg chg="addSp delSp modSp mod setBg">
        <pc:chgData name="Chloe Trippier" userId="33b73082-37f2-4570-8c51-08cb49ca061a" providerId="ADAL" clId="{ED928628-7158-ED45-BC26-D8ACCCC4F068}" dt="2024-04-08T16:59:04.588" v="51"/>
        <pc:sldMkLst>
          <pc:docMk/>
          <pc:sldMk cId="798708862" sldId="283"/>
        </pc:sldMkLst>
        <pc:spChg chg="mod">
          <ac:chgData name="Chloe Trippier" userId="33b73082-37f2-4570-8c51-08cb49ca061a" providerId="ADAL" clId="{ED928628-7158-ED45-BC26-D8ACCCC4F068}" dt="2024-04-08T15:40:01.642" v="2" actId="207"/>
          <ac:spMkLst>
            <pc:docMk/>
            <pc:sldMk cId="798708862" sldId="283"/>
            <ac:spMk id="3" creationId="{92BC7D99-C167-7855-6AD1-2D0833FE5FE7}"/>
          </ac:spMkLst>
        </pc:spChg>
        <pc:picChg chg="add mod">
          <ac:chgData name="Chloe Trippier" userId="33b73082-37f2-4570-8c51-08cb49ca061a" providerId="ADAL" clId="{ED928628-7158-ED45-BC26-D8ACCCC4F068}" dt="2024-04-08T16:06:31.460" v="29"/>
          <ac:picMkLst>
            <pc:docMk/>
            <pc:sldMk cId="798708862" sldId="283"/>
            <ac:picMk id="6" creationId="{EE53FDF2-82ED-BDCF-C9C8-768C02585582}"/>
          </ac:picMkLst>
        </pc:picChg>
        <pc:picChg chg="del">
          <ac:chgData name="Chloe Trippier" userId="33b73082-37f2-4570-8c51-08cb49ca061a" providerId="ADAL" clId="{ED928628-7158-ED45-BC26-D8ACCCC4F068}" dt="2024-04-08T16:06:31.003" v="28" actId="478"/>
          <ac:picMkLst>
            <pc:docMk/>
            <pc:sldMk cId="798708862" sldId="283"/>
            <ac:picMk id="30" creationId="{71638172-F54E-5132-7048-52F9ACD61135}"/>
          </ac:picMkLst>
        </pc:picChg>
      </pc:sldChg>
      <pc:sldChg chg="addSp delSp modSp mod setBg">
        <pc:chgData name="Chloe Trippier" userId="33b73082-37f2-4570-8c51-08cb49ca061a" providerId="ADAL" clId="{ED928628-7158-ED45-BC26-D8ACCCC4F068}" dt="2024-04-08T16:59:10.313" v="52" actId="207"/>
        <pc:sldMkLst>
          <pc:docMk/>
          <pc:sldMk cId="2035058923" sldId="284"/>
        </pc:sldMkLst>
        <pc:spChg chg="mod">
          <ac:chgData name="Chloe Trippier" userId="33b73082-37f2-4570-8c51-08cb49ca061a" providerId="ADAL" clId="{ED928628-7158-ED45-BC26-D8ACCCC4F068}" dt="2024-04-08T16:59:10.313" v="52" actId="207"/>
          <ac:spMkLst>
            <pc:docMk/>
            <pc:sldMk cId="2035058923" sldId="284"/>
            <ac:spMk id="30" creationId="{95521D7C-6288-07D0-D72C-D769579B1C97}"/>
          </ac:spMkLst>
        </pc:spChg>
        <pc:picChg chg="add mod">
          <ac:chgData name="Chloe Trippier" userId="33b73082-37f2-4570-8c51-08cb49ca061a" providerId="ADAL" clId="{ED928628-7158-ED45-BC26-D8ACCCC4F068}" dt="2024-04-08T16:06:47.358" v="33"/>
          <ac:picMkLst>
            <pc:docMk/>
            <pc:sldMk cId="2035058923" sldId="284"/>
            <ac:picMk id="2" creationId="{8608D7C1-B15A-EB73-D7C0-C7A2EBAE5562}"/>
          </ac:picMkLst>
        </pc:picChg>
        <pc:picChg chg="del">
          <ac:chgData name="Chloe Trippier" userId="33b73082-37f2-4570-8c51-08cb49ca061a" providerId="ADAL" clId="{ED928628-7158-ED45-BC26-D8ACCCC4F068}" dt="2024-04-08T16:06:46.907" v="32" actId="478"/>
          <ac:picMkLst>
            <pc:docMk/>
            <pc:sldMk cId="2035058923" sldId="284"/>
            <ac:picMk id="31" creationId="{5E71F9E9-C7BC-A90B-466E-36AB6EC3819C}"/>
          </ac:picMkLst>
        </pc:picChg>
      </pc:sldChg>
      <pc:sldChg chg="addSp delSp modSp mod setBg">
        <pc:chgData name="Chloe Trippier" userId="33b73082-37f2-4570-8c51-08cb49ca061a" providerId="ADAL" clId="{ED928628-7158-ED45-BC26-D8ACCCC4F068}" dt="2024-04-08T16:59:19.648" v="55" actId="207"/>
        <pc:sldMkLst>
          <pc:docMk/>
          <pc:sldMk cId="274689503" sldId="285"/>
        </pc:sldMkLst>
        <pc:spChg chg="mod">
          <ac:chgData name="Chloe Trippier" userId="33b73082-37f2-4570-8c51-08cb49ca061a" providerId="ADAL" clId="{ED928628-7158-ED45-BC26-D8ACCCC4F068}" dt="2024-04-08T16:59:19.648" v="55" actId="207"/>
          <ac:spMkLst>
            <pc:docMk/>
            <pc:sldMk cId="274689503" sldId="285"/>
            <ac:spMk id="4" creationId="{89FA5380-A04D-DDFE-8F9D-133AF8F3FC70}"/>
          </ac:spMkLst>
        </pc:spChg>
        <pc:picChg chg="add mod">
          <ac:chgData name="Chloe Trippier" userId="33b73082-37f2-4570-8c51-08cb49ca061a" providerId="ADAL" clId="{ED928628-7158-ED45-BC26-D8ACCCC4F068}" dt="2024-04-08T16:06:51.446" v="35"/>
          <ac:picMkLst>
            <pc:docMk/>
            <pc:sldMk cId="274689503" sldId="285"/>
            <ac:picMk id="2" creationId="{61B164FE-3608-F46A-5D98-0693746BE147}"/>
          </ac:picMkLst>
        </pc:picChg>
        <pc:picChg chg="del">
          <ac:chgData name="Chloe Trippier" userId="33b73082-37f2-4570-8c51-08cb49ca061a" providerId="ADAL" clId="{ED928628-7158-ED45-BC26-D8ACCCC4F068}" dt="2024-04-08T16:06:51.075" v="34" actId="478"/>
          <ac:picMkLst>
            <pc:docMk/>
            <pc:sldMk cId="274689503" sldId="285"/>
            <ac:picMk id="33" creationId="{BE685B25-7895-56D2-F8FA-8E0326232C41}"/>
          </ac:picMkLst>
        </pc:picChg>
      </pc:sldChg>
      <pc:sldChg chg="addSp delSp modSp mod">
        <pc:chgData name="Chloe Trippier" userId="33b73082-37f2-4570-8c51-08cb49ca061a" providerId="ADAL" clId="{ED928628-7158-ED45-BC26-D8ACCCC4F068}" dt="2024-04-08T16:06:00.715" v="12" actId="1076"/>
        <pc:sldMkLst>
          <pc:docMk/>
          <pc:sldMk cId="1695485772" sldId="300"/>
        </pc:sldMkLst>
        <pc:picChg chg="add mod">
          <ac:chgData name="Chloe Trippier" userId="33b73082-37f2-4570-8c51-08cb49ca061a" providerId="ADAL" clId="{ED928628-7158-ED45-BC26-D8ACCCC4F068}" dt="2024-04-08T16:06:00.715" v="12" actId="1076"/>
          <ac:picMkLst>
            <pc:docMk/>
            <pc:sldMk cId="1695485772" sldId="300"/>
            <ac:picMk id="3" creationId="{AD1C74EC-7919-EB7B-449F-AD2B673C1DAE}"/>
          </ac:picMkLst>
        </pc:picChg>
        <pc:picChg chg="del mod">
          <ac:chgData name="Chloe Trippier" userId="33b73082-37f2-4570-8c51-08cb49ca061a" providerId="ADAL" clId="{ED928628-7158-ED45-BC26-D8ACCCC4F068}" dt="2024-04-08T16:05:57.981" v="10" actId="478"/>
          <ac:picMkLst>
            <pc:docMk/>
            <pc:sldMk cId="1695485772" sldId="300"/>
            <ac:picMk id="4" creationId="{5EBE0C77-4CEB-F637-96AA-BF0EE327AE45}"/>
          </ac:picMkLst>
        </pc:picChg>
      </pc:sldChg>
      <pc:sldChg chg="addSp delSp modSp mod setBg">
        <pc:chgData name="Chloe Trippier" userId="33b73082-37f2-4570-8c51-08cb49ca061a" providerId="ADAL" clId="{ED928628-7158-ED45-BC26-D8ACCCC4F068}" dt="2024-04-08T16:58:33.567" v="40"/>
        <pc:sldMkLst>
          <pc:docMk/>
          <pc:sldMk cId="1754995416" sldId="301"/>
        </pc:sldMkLst>
        <pc:picChg chg="add mod">
          <ac:chgData name="Chloe Trippier" userId="33b73082-37f2-4570-8c51-08cb49ca061a" providerId="ADAL" clId="{ED928628-7158-ED45-BC26-D8ACCCC4F068}" dt="2024-04-08T16:06:08.051" v="17"/>
          <ac:picMkLst>
            <pc:docMk/>
            <pc:sldMk cId="1754995416" sldId="301"/>
            <ac:picMk id="3" creationId="{EEE78DFB-CDE5-F262-BE6A-0A5E16588510}"/>
          </ac:picMkLst>
        </pc:picChg>
        <pc:picChg chg="del">
          <ac:chgData name="Chloe Trippier" userId="33b73082-37f2-4570-8c51-08cb49ca061a" providerId="ADAL" clId="{ED928628-7158-ED45-BC26-D8ACCCC4F068}" dt="2024-04-08T16:06:07.685" v="16" actId="478"/>
          <ac:picMkLst>
            <pc:docMk/>
            <pc:sldMk cId="1754995416" sldId="301"/>
            <ac:picMk id="28" creationId="{7525E8E3-9D60-A46D-0941-F69734DE1C0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extLst>
      <p:ext uri="{BB962C8B-B14F-4D97-AF65-F5344CB8AC3E}">
        <p14:creationId xmlns:p14="http://schemas.microsoft.com/office/powerpoint/2010/main" val="2291949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5.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9.png"/><Relationship Id="rId7" Type="http://schemas.openxmlformats.org/officeDocument/2006/relationships/image" Target="../media/image5.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690144"/>
            <a:ext cx="4488994" cy="1092607"/>
          </a:xfrm>
          <a:prstGeom prst="rect">
            <a:avLst/>
          </a:prstGeom>
          <a:noFill/>
        </p:spPr>
        <p:txBody>
          <a:bodyPr wrap="square" rtlCol="0">
            <a:spAutoFit/>
          </a:bodyPr>
          <a:lstStyle/>
          <a:p>
            <a:r>
              <a:rPr lang="en-GB" sz="1300" b="1" dirty="0">
                <a:solidFill>
                  <a:schemeClr val="bg1"/>
                </a:solidFill>
                <a:latin typeface="Ubuntu" panose="020B0504030602030204" pitchFamily="34" charset="0"/>
                <a:ea typeface="Arial" panose="020B0604020202020204" pitchFamily="34" charset="0"/>
              </a:rPr>
              <a:t>Lesson Three: Calculating your Carbon Footprint </a:t>
            </a:r>
          </a:p>
          <a:p>
            <a:r>
              <a:rPr lang="en-GB" sz="1300" b="1" dirty="0">
                <a:solidFill>
                  <a:schemeClr val="bg1"/>
                </a:solidFill>
                <a:latin typeface="Ubuntu" panose="020B0504030602030204" pitchFamily="34" charset="0"/>
                <a:ea typeface="Arial" panose="020B0604020202020204" pitchFamily="34" charset="0"/>
              </a:rPr>
              <a:t>Lesson Four: Preparing Data &amp; Descriptive Analysis</a:t>
            </a:r>
          </a:p>
          <a:p>
            <a:r>
              <a:rPr lang="en-GB" sz="1300" b="1" dirty="0">
                <a:solidFill>
                  <a:schemeClr val="bg1"/>
                </a:solidFill>
                <a:latin typeface="Ubuntu" panose="020B0504030602030204" pitchFamily="34" charset="0"/>
                <a:ea typeface="Arial" panose="020B0604020202020204" pitchFamily="34" charset="0"/>
              </a:rPr>
              <a:t>Lesson Five: Presenting Data </a:t>
            </a:r>
          </a:p>
          <a:p>
            <a:r>
              <a:rPr lang="en-GB" sz="1300" b="1" dirty="0">
                <a:solidFill>
                  <a:schemeClr val="bg1"/>
                </a:solidFill>
                <a:latin typeface="Ubuntu" panose="020B0504030602030204" pitchFamily="34" charset="0"/>
                <a:ea typeface="Arial" panose="020B0604020202020204" pitchFamily="34" charset="0"/>
              </a:rPr>
              <a:t>Lesson Six: Further Research</a:t>
            </a:r>
          </a:p>
          <a:p>
            <a:endParaRPr lang="en-GB" sz="1300" b="1" dirty="0">
              <a:solidFill>
                <a:schemeClr val="bg1"/>
              </a:solidFill>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23916" y="3637360"/>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045752" y="1266756"/>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pic>
        <p:nvPicPr>
          <p:cNvPr id="2" name="Picture 1">
            <a:extLst>
              <a:ext uri="{FF2B5EF4-FFF2-40B4-BE49-F238E27FC236}">
                <a16:creationId xmlns:a16="http://schemas.microsoft.com/office/drawing/2014/main" id="{3D564857-31A2-106C-2EF2-5A44434010EA}"/>
              </a:ext>
            </a:extLst>
          </p:cNvPr>
          <p:cNvPicPr>
            <a:picLocks noChangeAspect="1"/>
          </p:cNvPicPr>
          <p:nvPr/>
        </p:nvPicPr>
        <p:blipFill>
          <a:blip r:embed="rId7"/>
          <a:stretch>
            <a:fillRect/>
          </a:stretch>
        </p:blipFill>
        <p:spPr>
          <a:xfrm>
            <a:off x="187099" y="3674878"/>
            <a:ext cx="2238321" cy="697798"/>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38A3D856-7BFF-79B8-A5B2-96B9D7221F3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6751" y="4254000"/>
            <a:ext cx="1999015" cy="508731"/>
          </a:xfrm>
          <a:prstGeom prst="rect">
            <a:avLst/>
          </a:prstGeom>
        </p:spPr>
      </p:pic>
      <p:sp>
        <p:nvSpPr>
          <p:cNvPr id="5" name="TextBox 4">
            <a:extLst>
              <a:ext uri="{FF2B5EF4-FFF2-40B4-BE49-F238E27FC236}">
                <a16:creationId xmlns:a16="http://schemas.microsoft.com/office/drawing/2014/main" id="{428E2DE1-74CF-084E-1203-658578DFE8CE}"/>
              </a:ext>
            </a:extLst>
          </p:cNvPr>
          <p:cNvSpPr txBox="1"/>
          <p:nvPr/>
        </p:nvSpPr>
        <p:spPr>
          <a:xfrm>
            <a:off x="306751" y="4708730"/>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DF8F0B1-437E-BFB3-575F-F0424E5BCBC1}"/>
              </a:ext>
            </a:extLst>
          </p:cNvPr>
          <p:cNvSpPr txBox="1"/>
          <p:nvPr/>
        </p:nvSpPr>
        <p:spPr>
          <a:xfrm>
            <a:off x="2751655" y="299801"/>
            <a:ext cx="5497400" cy="400110"/>
          </a:xfrm>
          <a:prstGeom prst="rect">
            <a:avLst/>
          </a:prstGeom>
          <a:noFill/>
        </p:spPr>
        <p:txBody>
          <a:bodyPr wrap="square" rtlCol="0">
            <a:spAutoFit/>
          </a:bodyPr>
          <a:lstStyle/>
          <a:p>
            <a:pPr eaLnBrk="1" hangingPunct="1">
              <a:lnSpc>
                <a:spcPct val="100000"/>
              </a:lnSpc>
              <a:spcBef>
                <a:spcPct val="0"/>
              </a:spcBef>
              <a:buFontTx/>
              <a:buNone/>
            </a:pPr>
            <a:r>
              <a:rPr lang="en-US" altLang="en-US" sz="2000" b="1" dirty="0">
                <a:solidFill>
                  <a:schemeClr val="bg1"/>
                </a:solidFill>
                <a:latin typeface="Ubuntu" panose="020B0504030602030204" pitchFamily="34" charset="0"/>
              </a:rPr>
              <a:t>INPUTTING THE GROUP MEAN DATA</a:t>
            </a:r>
          </a:p>
        </p:txBody>
      </p:sp>
      <p:sp>
        <p:nvSpPr>
          <p:cNvPr id="6" name="TextBox 5">
            <a:extLst>
              <a:ext uri="{FF2B5EF4-FFF2-40B4-BE49-F238E27FC236}">
                <a16:creationId xmlns:a16="http://schemas.microsoft.com/office/drawing/2014/main" id="{B119C547-1025-17BD-A7C1-9AD4FA0079CB}"/>
              </a:ext>
            </a:extLst>
          </p:cNvPr>
          <p:cNvSpPr txBox="1"/>
          <p:nvPr/>
        </p:nvSpPr>
        <p:spPr>
          <a:xfrm>
            <a:off x="292056" y="1163531"/>
            <a:ext cx="4883059" cy="2862322"/>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Once all your group’s data has been entered for all three spreadsheets. Save all your work. You can now use some simple filtering and sorting to begin to look at the items which have the highest carbon emissions in your team for household energy, food and transport.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First, you can remove items nobody has entered data for by clicking on the grey box on the </a:t>
            </a:r>
            <a:r>
              <a:rPr lang="en-US" sz="1500" b="1" dirty="0">
                <a:latin typeface="Ubuntu" panose="020B0504030602030204" pitchFamily="34" charset="0"/>
              </a:rPr>
              <a:t>Average CO2 Produced</a:t>
            </a:r>
            <a:r>
              <a:rPr lang="en-US" sz="1500" dirty="0">
                <a:latin typeface="Ubuntu" panose="020B0504030602030204" pitchFamily="34" charset="0"/>
              </a:rPr>
              <a:t> </a:t>
            </a:r>
            <a:r>
              <a:rPr lang="en-US" sz="1500" b="1" dirty="0">
                <a:latin typeface="Ubuntu" panose="020B0504030602030204" pitchFamily="34" charset="0"/>
              </a:rPr>
              <a:t>This Week </a:t>
            </a:r>
            <a:r>
              <a:rPr lang="en-US" sz="1500" dirty="0">
                <a:latin typeface="Ubuntu" panose="020B0504030602030204" pitchFamily="34" charset="0"/>
              </a:rPr>
              <a:t>title cell, and unticking the </a:t>
            </a:r>
            <a:r>
              <a:rPr lang="en-US" sz="1500" b="1" dirty="0">
                <a:latin typeface="Ubuntu" panose="020B0504030602030204" pitchFamily="34" charset="0"/>
              </a:rPr>
              <a:t>0.00</a:t>
            </a:r>
            <a:r>
              <a:rPr lang="en-US" sz="1500" dirty="0">
                <a:latin typeface="Ubuntu" panose="020B0504030602030204" pitchFamily="34" charset="0"/>
              </a:rPr>
              <a:t> option.</a:t>
            </a: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13" name="Picture 12">
            <a:extLst>
              <a:ext uri="{FF2B5EF4-FFF2-40B4-BE49-F238E27FC236}">
                <a16:creationId xmlns:a16="http://schemas.microsoft.com/office/drawing/2014/main" id="{6FF45F68-8224-3198-05DF-68C718D958B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00906" y="1174637"/>
            <a:ext cx="1751647" cy="3159947"/>
          </a:xfrm>
          <a:prstGeom prst="rect">
            <a:avLst/>
          </a:prstGeom>
        </p:spPr>
      </p:pic>
      <p:pic>
        <p:nvPicPr>
          <p:cNvPr id="2" name="Picture 1">
            <a:extLst>
              <a:ext uri="{FF2B5EF4-FFF2-40B4-BE49-F238E27FC236}">
                <a16:creationId xmlns:a16="http://schemas.microsoft.com/office/drawing/2014/main" id="{D7C8E218-667B-38C1-7484-300DD4C6066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29463F07-6C38-D57A-AF77-6F6515FBFEF4}"/>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E1626131-A41A-51DC-59CB-9211597F4BE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562ECAE1-EAE1-C53B-94C0-D73A709175C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288493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45E216-AD81-038A-1EF8-0257DE57F7D5}"/>
              </a:ext>
            </a:extLst>
          </p:cNvPr>
          <p:cNvSpPr txBox="1"/>
          <p:nvPr/>
        </p:nvSpPr>
        <p:spPr>
          <a:xfrm>
            <a:off x="241624" y="1111152"/>
            <a:ext cx="4213644" cy="3046988"/>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To sort your data from highest to lowest Average Co2 Produced by your team this week, click on the same grey box on </a:t>
            </a:r>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the Average CO2 Produced This Week</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title cell and then select </a:t>
            </a:r>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Sort Largest to Smallest.</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After filtering and sorting your data, you should have a list of all the items you have used this week, listed from highest to lowest for the average amount of Co2 Produced this week by your team. </a:t>
            </a:r>
          </a:p>
        </p:txBody>
      </p:sp>
      <p:sp>
        <p:nvSpPr>
          <p:cNvPr id="3" name="TextBox 2">
            <a:extLst>
              <a:ext uri="{FF2B5EF4-FFF2-40B4-BE49-F238E27FC236}">
                <a16:creationId xmlns:a16="http://schemas.microsoft.com/office/drawing/2014/main" id="{92BC7D99-C167-7855-6AD1-2D0833FE5FE7}"/>
              </a:ext>
            </a:extLst>
          </p:cNvPr>
          <p:cNvSpPr txBox="1"/>
          <p:nvPr/>
        </p:nvSpPr>
        <p:spPr>
          <a:xfrm>
            <a:off x="2751655" y="299801"/>
            <a:ext cx="5497400" cy="400110"/>
          </a:xfrm>
          <a:prstGeom prst="rect">
            <a:avLst/>
          </a:prstGeom>
          <a:noFill/>
        </p:spPr>
        <p:txBody>
          <a:bodyPr wrap="square" rtlCol="0">
            <a:spAutoFit/>
          </a:bodyPr>
          <a:lstStyle/>
          <a:p>
            <a:pPr eaLnBrk="1" hangingPunct="1">
              <a:lnSpc>
                <a:spcPct val="100000"/>
              </a:lnSpc>
              <a:spcBef>
                <a:spcPct val="0"/>
              </a:spcBef>
              <a:buFontTx/>
              <a:buNone/>
            </a:pPr>
            <a:r>
              <a:rPr lang="en-US" altLang="en-US" sz="2000" b="1" dirty="0">
                <a:solidFill>
                  <a:schemeClr val="bg1"/>
                </a:solidFill>
                <a:latin typeface="Ubuntu" panose="020B0504030602030204" pitchFamily="34" charset="0"/>
              </a:rPr>
              <a:t>INPUTTING THE GROUP MEAN DATA</a:t>
            </a:r>
          </a:p>
        </p:txBody>
      </p:sp>
      <p:pic>
        <p:nvPicPr>
          <p:cNvPr id="4" name="Picture 3">
            <a:extLst>
              <a:ext uri="{FF2B5EF4-FFF2-40B4-BE49-F238E27FC236}">
                <a16:creationId xmlns:a16="http://schemas.microsoft.com/office/drawing/2014/main" id="{AD622381-C5A9-1C63-D769-488DC07734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58856" y="1205727"/>
            <a:ext cx="1882998" cy="849450"/>
          </a:xfrm>
          <a:prstGeom prst="rect">
            <a:avLst/>
          </a:prstGeom>
          <a:ln w="19050">
            <a:solidFill>
              <a:schemeClr val="tx1"/>
            </a:solidFill>
          </a:ln>
        </p:spPr>
      </p:pic>
      <p:pic>
        <p:nvPicPr>
          <p:cNvPr id="5" name="Picture 4">
            <a:extLst>
              <a:ext uri="{FF2B5EF4-FFF2-40B4-BE49-F238E27FC236}">
                <a16:creationId xmlns:a16="http://schemas.microsoft.com/office/drawing/2014/main" id="{B6025662-C6DC-96D3-109D-FD3B4A60216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567112" y="1201941"/>
            <a:ext cx="1882998" cy="2739617"/>
          </a:xfrm>
          <a:prstGeom prst="rect">
            <a:avLst/>
          </a:prstGeom>
          <a:ln w="19050">
            <a:solidFill>
              <a:schemeClr val="tx1"/>
            </a:solidFill>
          </a:ln>
        </p:spPr>
      </p:pic>
      <p:pic>
        <p:nvPicPr>
          <p:cNvPr id="6" name="Picture 5">
            <a:extLst>
              <a:ext uri="{FF2B5EF4-FFF2-40B4-BE49-F238E27FC236}">
                <a16:creationId xmlns:a16="http://schemas.microsoft.com/office/drawing/2014/main" id="{EE53FDF2-82ED-BDCF-C9C8-768C02585582}"/>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7" name="Picture 6">
            <a:extLst>
              <a:ext uri="{FF2B5EF4-FFF2-40B4-BE49-F238E27FC236}">
                <a16:creationId xmlns:a16="http://schemas.microsoft.com/office/drawing/2014/main" id="{6152218F-BDD2-AA59-F0AE-7EE0ED4F132C}"/>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F99F1DB4-CC3E-B130-8109-4005A79C684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9" name="TextBox 8">
            <a:extLst>
              <a:ext uri="{FF2B5EF4-FFF2-40B4-BE49-F238E27FC236}">
                <a16:creationId xmlns:a16="http://schemas.microsoft.com/office/drawing/2014/main" id="{AD916223-0431-EEE9-77F2-672AB9DBABD5}"/>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98708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6352C77D-C033-176A-1D03-0B6D67C7E3BA}"/>
              </a:ext>
            </a:extLst>
          </p:cNvPr>
          <p:cNvSpPr txBox="1"/>
          <p:nvPr/>
        </p:nvSpPr>
        <p:spPr>
          <a:xfrm>
            <a:off x="241624" y="1111152"/>
            <a:ext cx="4077458" cy="2800767"/>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You need to make sure that any data you have collected so far is tidy.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Look at this example of ‘messy’ data.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What is wrong with it? How can we fix it so that it is tidy?</a:t>
            </a: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sp>
        <p:nvSpPr>
          <p:cNvPr id="30" name="TextBox 29">
            <a:extLst>
              <a:ext uri="{FF2B5EF4-FFF2-40B4-BE49-F238E27FC236}">
                <a16:creationId xmlns:a16="http://schemas.microsoft.com/office/drawing/2014/main" id="{95521D7C-6288-07D0-D72C-D769579B1C97}"/>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FIXING ‘MESSY’ DATA</a:t>
            </a:r>
          </a:p>
        </p:txBody>
      </p:sp>
      <p:graphicFrame>
        <p:nvGraphicFramePr>
          <p:cNvPr id="3" name="Table 2">
            <a:extLst>
              <a:ext uri="{FF2B5EF4-FFF2-40B4-BE49-F238E27FC236}">
                <a16:creationId xmlns:a16="http://schemas.microsoft.com/office/drawing/2014/main" id="{A1E352BD-2001-E092-E34D-47705A7671A6}"/>
              </a:ext>
            </a:extLst>
          </p:cNvPr>
          <p:cNvGraphicFramePr>
            <a:graphicFrameLocks noGrp="1"/>
          </p:cNvGraphicFramePr>
          <p:nvPr>
            <p:extLst>
              <p:ext uri="{D42A27DB-BD31-4B8C-83A1-F6EECF244321}">
                <p14:modId xmlns:p14="http://schemas.microsoft.com/office/powerpoint/2010/main" val="912341575"/>
              </p:ext>
            </p:extLst>
          </p:nvPr>
        </p:nvGraphicFramePr>
        <p:xfrm>
          <a:off x="4491742" y="1226060"/>
          <a:ext cx="4187072" cy="2737706"/>
        </p:xfrm>
        <a:graphic>
          <a:graphicData uri="http://schemas.openxmlformats.org/drawingml/2006/table">
            <a:tbl>
              <a:tblPr/>
              <a:tblGrid>
                <a:gridCol w="1610412">
                  <a:extLst>
                    <a:ext uri="{9D8B030D-6E8A-4147-A177-3AD203B41FA5}">
                      <a16:colId xmlns:a16="http://schemas.microsoft.com/office/drawing/2014/main" val="2431751595"/>
                    </a:ext>
                  </a:extLst>
                </a:gridCol>
                <a:gridCol w="768606">
                  <a:extLst>
                    <a:ext uri="{9D8B030D-6E8A-4147-A177-3AD203B41FA5}">
                      <a16:colId xmlns:a16="http://schemas.microsoft.com/office/drawing/2014/main" val="3453394044"/>
                    </a:ext>
                  </a:extLst>
                </a:gridCol>
                <a:gridCol w="768606">
                  <a:extLst>
                    <a:ext uri="{9D8B030D-6E8A-4147-A177-3AD203B41FA5}">
                      <a16:colId xmlns:a16="http://schemas.microsoft.com/office/drawing/2014/main" val="1278799833"/>
                    </a:ext>
                  </a:extLst>
                </a:gridCol>
                <a:gridCol w="1039448">
                  <a:extLst>
                    <a:ext uri="{9D8B030D-6E8A-4147-A177-3AD203B41FA5}">
                      <a16:colId xmlns:a16="http://schemas.microsoft.com/office/drawing/2014/main" val="1366396007"/>
                    </a:ext>
                  </a:extLst>
                </a:gridCol>
              </a:tblGrid>
              <a:tr h="573773">
                <a:tc>
                  <a:txBody>
                    <a:bodyPr/>
                    <a:lstStyle/>
                    <a:p>
                      <a:pPr algn="ctr" fontAlgn="base"/>
                      <a:r>
                        <a:rPr lang="en-GB" sz="1400" b="0" i="0">
                          <a:solidFill>
                            <a:srgbClr val="FFFFFF"/>
                          </a:solidFill>
                          <a:effectLst/>
                          <a:latin typeface="Calibri" panose="020F0502020204030204" pitchFamily="34" charset="0"/>
                        </a:rPr>
                        <a:t>Top 3 foods for CO2 emissions​</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00B050"/>
                    </a:solidFill>
                  </a:tcPr>
                </a:tc>
                <a:tc>
                  <a:txBody>
                    <a:bodyPr/>
                    <a:lstStyle/>
                    <a:p>
                      <a:pPr algn="ctr" fontAlgn="base"/>
                      <a:r>
                        <a:rPr lang="en-GB" sz="1400" b="1" i="0">
                          <a:solidFill>
                            <a:srgbClr val="FFFFFF"/>
                          </a:solidFill>
                          <a:effectLst/>
                          <a:latin typeface="Calibri" panose="020F0502020204030204" pitchFamily="34" charset="0"/>
                        </a:rPr>
                        <a:t> </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00B050"/>
                    </a:solidFill>
                  </a:tcPr>
                </a:tc>
                <a:tc>
                  <a:txBody>
                    <a:bodyPr/>
                    <a:lstStyle/>
                    <a:p>
                      <a:pPr algn="ctr" fontAlgn="base"/>
                      <a:r>
                        <a:rPr lang="en-GB" sz="1400" b="1" i="0">
                          <a:solidFill>
                            <a:srgbClr val="FFFFFF"/>
                          </a:solidFill>
                          <a:effectLst/>
                          <a:latin typeface="Calibri" panose="020F0502020204030204" pitchFamily="34" charset="0"/>
                        </a:rPr>
                        <a:t>CO2 </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00B050"/>
                    </a:solidFill>
                  </a:tcPr>
                </a:tc>
                <a:tc>
                  <a:txBody>
                    <a:bodyPr/>
                    <a:lstStyle/>
                    <a:p>
                      <a:pPr algn="ctr" fontAlgn="base"/>
                      <a:r>
                        <a:rPr lang="en-GB" sz="1400" b="1" i="0">
                          <a:solidFill>
                            <a:srgbClr val="FFFFFF"/>
                          </a:solidFill>
                          <a:effectLst/>
                          <a:latin typeface="Calibri" panose="020F0502020204030204" pitchFamily="34" charset="0"/>
                        </a:rPr>
                        <a:t>CO2 </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724425558"/>
                  </a:ext>
                </a:extLst>
              </a:tr>
              <a:tr h="337514">
                <a:tc>
                  <a:txBody>
                    <a:bodyPr/>
                    <a:lstStyle/>
                    <a:p>
                      <a:pPr algn="l" fontAlgn="base"/>
                      <a:r>
                        <a:rPr lang="en-GB" sz="1400" b="0" i="0">
                          <a:solidFill>
                            <a:srgbClr val="000000"/>
                          </a:solidFill>
                          <a:effectLst/>
                          <a:latin typeface="Calibri" panose="020F0502020204030204" pitchFamily="34" charset="0"/>
                        </a:rPr>
                        <a:t>Avocado</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2-4</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0.39</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20.488KG</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85442888"/>
                  </a:ext>
                </a:extLst>
              </a:tr>
              <a:tr h="1252646">
                <a:tc>
                  <a:txBody>
                    <a:bodyPr/>
                    <a:lstStyle/>
                    <a:p>
                      <a:pPr algn="l" fontAlgn="base"/>
                      <a:r>
                        <a:rPr lang="en-GB" sz="1400" b="0" i="0" dirty="0">
                          <a:solidFill>
                            <a:srgbClr val="000000"/>
                          </a:solidFill>
                          <a:effectLst/>
                          <a:latin typeface="Calibri" panose="020F0502020204030204" pitchFamily="34" charset="0"/>
                        </a:rPr>
                        <a:t>Almond Milk</a:t>
                      </a:r>
                      <a:r>
                        <a:rPr lang="en-GB" sz="1400" b="0" i="0" dirty="0">
                          <a:solidFill>
                            <a:srgbClr val="FFFFFF"/>
                          </a:solidFill>
                          <a:effectLst/>
                          <a:latin typeface="Calibri" panose="020F0502020204030204" pitchFamily="34" charset="0"/>
                        </a:rPr>
                        <a:t>​</a:t>
                      </a:r>
                      <a:endParaRPr lang="en-GB" b="0" i="0" dirty="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5 but sometimes more</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0.70</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dirty="0">
                          <a:solidFill>
                            <a:srgbClr val="000000"/>
                          </a:solidFill>
                          <a:effectLst/>
                          <a:latin typeface="Calibri" panose="020F0502020204030204" pitchFamily="34" charset="0"/>
                        </a:rPr>
                        <a:t>36.4</a:t>
                      </a:r>
                      <a:r>
                        <a:rPr lang="en-GB" sz="1400" b="0" i="0" dirty="0">
                          <a:solidFill>
                            <a:srgbClr val="FFFFFF"/>
                          </a:solidFill>
                          <a:effectLst/>
                          <a:latin typeface="Calibri" panose="020F0502020204030204" pitchFamily="34" charset="0"/>
                        </a:rPr>
                        <a:t>​</a:t>
                      </a:r>
                      <a:endParaRPr lang="en-GB" b="0" i="0" dirty="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61226759"/>
                  </a:ext>
                </a:extLst>
              </a:tr>
              <a:tr h="573773">
                <a:tc>
                  <a:txBody>
                    <a:bodyPr/>
                    <a:lstStyle/>
                    <a:p>
                      <a:pPr algn="l" fontAlgn="base"/>
                      <a:r>
                        <a:rPr lang="en-GB" sz="1400" b="0" i="0">
                          <a:solidFill>
                            <a:srgbClr val="000000"/>
                          </a:solidFill>
                          <a:effectLst/>
                          <a:latin typeface="Calibri" panose="020F0502020204030204" pitchFamily="34" charset="0"/>
                        </a:rPr>
                        <a:t>Beef</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Two</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a:solidFill>
                            <a:srgbClr val="000000"/>
                          </a:solidFill>
                          <a:effectLst/>
                          <a:latin typeface="Calibri" panose="020F0502020204030204" pitchFamily="34" charset="0"/>
                        </a:rPr>
                        <a:t>15.45000</a:t>
                      </a:r>
                      <a:r>
                        <a:rPr lang="en-GB" sz="1400" b="0" i="0">
                          <a:solidFill>
                            <a:srgbClr val="FFFFFF"/>
                          </a:solidFill>
                          <a:effectLst/>
                          <a:latin typeface="Calibri" panose="020F0502020204030204" pitchFamily="34" charset="0"/>
                        </a:rPr>
                        <a:t>​</a:t>
                      </a:r>
                      <a:endParaRPr lang="en-GB" b="0" i="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tc>
                  <a:txBody>
                    <a:bodyPr/>
                    <a:lstStyle/>
                    <a:p>
                      <a:pPr algn="l" fontAlgn="base"/>
                      <a:r>
                        <a:rPr lang="en-GB" sz="1400" b="0" i="0" dirty="0">
                          <a:solidFill>
                            <a:srgbClr val="000000"/>
                          </a:solidFill>
                          <a:effectLst/>
                          <a:latin typeface="Calibri" panose="020F0502020204030204" pitchFamily="34" charset="0"/>
                        </a:rPr>
                        <a:t>15450 grams</a:t>
                      </a:r>
                      <a:r>
                        <a:rPr lang="en-GB" sz="1400" b="0" i="0" dirty="0">
                          <a:solidFill>
                            <a:srgbClr val="FFFFFF"/>
                          </a:solidFill>
                          <a:effectLst/>
                          <a:latin typeface="Calibri" panose="020F0502020204030204" pitchFamily="34" charset="0"/>
                        </a:rPr>
                        <a:t>​</a:t>
                      </a:r>
                      <a:endParaRPr lang="en-GB" b="0" i="0" dirty="0">
                        <a:solidFill>
                          <a:srgbClr val="FFFFFF"/>
                        </a:solidFill>
                        <a:effectLst/>
                      </a:endParaRPr>
                    </a:p>
                  </a:txBody>
                  <a:tcPr anchor="ctr">
                    <a:lnL w="7582" cap="flat" cmpd="sng" algn="ctr">
                      <a:solidFill>
                        <a:srgbClr val="000000"/>
                      </a:solidFill>
                      <a:prstDash val="solid"/>
                      <a:round/>
                      <a:headEnd type="none" w="med" len="med"/>
                      <a:tailEnd type="none" w="med" len="med"/>
                    </a:lnL>
                    <a:lnR w="7582" cap="flat" cmpd="sng" algn="ctr">
                      <a:solidFill>
                        <a:srgbClr val="000000"/>
                      </a:solidFill>
                      <a:prstDash val="solid"/>
                      <a:round/>
                      <a:headEnd type="none" w="med" len="med"/>
                      <a:tailEnd type="none" w="med" len="med"/>
                    </a:lnR>
                    <a:lnT w="7582" cap="flat" cmpd="sng" algn="ctr">
                      <a:solidFill>
                        <a:srgbClr val="000000"/>
                      </a:solidFill>
                      <a:prstDash val="solid"/>
                      <a:round/>
                      <a:headEnd type="none" w="med" len="med"/>
                      <a:tailEnd type="none" w="med" len="med"/>
                    </a:lnT>
                    <a:lnB w="758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01875506"/>
                  </a:ext>
                </a:extLst>
              </a:tr>
            </a:tbl>
          </a:graphicData>
        </a:graphic>
      </p:graphicFrame>
      <p:pic>
        <p:nvPicPr>
          <p:cNvPr id="2" name="Picture 1">
            <a:extLst>
              <a:ext uri="{FF2B5EF4-FFF2-40B4-BE49-F238E27FC236}">
                <a16:creationId xmlns:a16="http://schemas.microsoft.com/office/drawing/2014/main" id="{8608D7C1-B15A-EB73-D7C0-C7A2EBAE556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68CB069E-6FAB-400A-3C94-A117EF2BD479}"/>
              </a:ext>
            </a:extLst>
          </p:cNvPr>
          <p:cNvPicPr>
            <a:picLocks noChangeAspect="1"/>
          </p:cNvPicPr>
          <p:nvPr/>
        </p:nvPicPr>
        <p:blipFill>
          <a:blip r:embed="rId4"/>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C41AFA0B-AF5E-B594-0AB3-0BADC3E330B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BF7965BD-6C2C-8E41-8E9A-C8DBE92FEF6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035058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D580E7E0-8607-BD51-F637-C10502A59C74}"/>
              </a:ext>
            </a:extLst>
          </p:cNvPr>
          <p:cNvSpPr txBox="1">
            <a:spLocks noChangeArrowheads="1"/>
          </p:cNvSpPr>
          <p:nvPr/>
        </p:nvSpPr>
        <p:spPr bwMode="auto">
          <a:xfrm>
            <a:off x="616118" y="5360987"/>
            <a:ext cx="2689225" cy="4000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000" dirty="0">
                <a:solidFill>
                  <a:schemeClr val="bg2">
                    <a:lumMod val="25000"/>
                  </a:schemeClr>
                </a:solidFill>
              </a:rPr>
              <a:t>#</a:t>
            </a:r>
            <a:r>
              <a:rPr lang="en-US" altLang="en-US" sz="2000" dirty="0" err="1">
                <a:solidFill>
                  <a:schemeClr val="bg2">
                    <a:lumMod val="25000"/>
                  </a:schemeClr>
                </a:solidFill>
              </a:rPr>
              <a:t>EngineersInTheMaking</a:t>
            </a:r>
            <a:endParaRPr lang="en-US" altLang="en-US" sz="2000" dirty="0">
              <a:solidFill>
                <a:schemeClr val="bg2">
                  <a:lumMod val="25000"/>
                </a:schemeClr>
              </a:solidFill>
            </a:endParaRPr>
          </a:p>
        </p:txBody>
      </p:sp>
      <p:sp>
        <p:nvSpPr>
          <p:cNvPr id="4" name="TextBox 3">
            <a:extLst>
              <a:ext uri="{FF2B5EF4-FFF2-40B4-BE49-F238E27FC236}">
                <a16:creationId xmlns:a16="http://schemas.microsoft.com/office/drawing/2014/main" id="{89FA5380-A04D-DDFE-8F9D-133AF8F3FC70}"/>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TIDY DATA</a:t>
            </a:r>
          </a:p>
        </p:txBody>
      </p:sp>
      <p:pic>
        <p:nvPicPr>
          <p:cNvPr id="44" name="Picture 2">
            <a:extLst>
              <a:ext uri="{FF2B5EF4-FFF2-40B4-BE49-F238E27FC236}">
                <a16:creationId xmlns:a16="http://schemas.microsoft.com/office/drawing/2014/main" id="{2AF13201-970E-830B-2C1C-F46B624570D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39044" y="1572527"/>
            <a:ext cx="5822567" cy="2193025"/>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Straight Arrow Connector 45">
            <a:extLst>
              <a:ext uri="{FF2B5EF4-FFF2-40B4-BE49-F238E27FC236}">
                <a16:creationId xmlns:a16="http://schemas.microsoft.com/office/drawing/2014/main" id="{E3855C39-0C7C-90A0-52D4-69B92359EFBB}"/>
              </a:ext>
            </a:extLst>
          </p:cNvPr>
          <p:cNvCxnSpPr>
            <a:cxnSpLocks/>
          </p:cNvCxnSpPr>
          <p:nvPr/>
        </p:nvCxnSpPr>
        <p:spPr>
          <a:xfrm flipH="1" flipV="1">
            <a:off x="6380241" y="3581550"/>
            <a:ext cx="423033" cy="583314"/>
          </a:xfrm>
          <a:prstGeom prst="straightConnector1">
            <a:avLst/>
          </a:prstGeom>
          <a:ln w="5715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D943C850-30A0-42DA-F633-1861EE20B3A9}"/>
              </a:ext>
            </a:extLst>
          </p:cNvPr>
          <p:cNvSpPr txBox="1"/>
          <p:nvPr/>
        </p:nvSpPr>
        <p:spPr>
          <a:xfrm>
            <a:off x="5375156" y="705378"/>
            <a:ext cx="2745708" cy="646331"/>
          </a:xfrm>
          <a:prstGeom prst="rect">
            <a:avLst/>
          </a:prstGeom>
          <a:solidFill>
            <a:schemeClr val="bg1"/>
          </a:solidFill>
          <a:ln w="28575">
            <a:solidFill>
              <a:srgbClr val="3BEE62"/>
            </a:solidFill>
          </a:ln>
        </p:spPr>
        <p:txBody>
          <a:bodyPr wrap="square" rtlCol="0">
            <a:spAutoFit/>
          </a:bodyPr>
          <a:lstStyle/>
          <a:p>
            <a:r>
              <a:rPr lang="en-GB" dirty="0">
                <a:solidFill>
                  <a:srgbClr val="2D91D6"/>
                </a:solidFill>
              </a:rPr>
              <a:t>Units have been moved to the title row</a:t>
            </a:r>
          </a:p>
        </p:txBody>
      </p:sp>
      <p:sp>
        <p:nvSpPr>
          <p:cNvPr id="45" name="TextBox 44">
            <a:extLst>
              <a:ext uri="{FF2B5EF4-FFF2-40B4-BE49-F238E27FC236}">
                <a16:creationId xmlns:a16="http://schemas.microsoft.com/office/drawing/2014/main" id="{63335776-E418-1F99-ABF7-B4D56F0F4B62}"/>
              </a:ext>
            </a:extLst>
          </p:cNvPr>
          <p:cNvSpPr txBox="1"/>
          <p:nvPr/>
        </p:nvSpPr>
        <p:spPr>
          <a:xfrm>
            <a:off x="6803274" y="3551185"/>
            <a:ext cx="2238322" cy="923330"/>
          </a:xfrm>
          <a:prstGeom prst="rect">
            <a:avLst/>
          </a:prstGeom>
          <a:solidFill>
            <a:schemeClr val="bg1"/>
          </a:solidFill>
          <a:ln w="28575">
            <a:solidFill>
              <a:srgbClr val="3BEE62"/>
            </a:solidFill>
          </a:ln>
        </p:spPr>
        <p:txBody>
          <a:bodyPr wrap="square" rtlCol="0">
            <a:spAutoFit/>
          </a:bodyPr>
          <a:lstStyle/>
          <a:p>
            <a:r>
              <a:rPr lang="en-GB" dirty="0">
                <a:solidFill>
                  <a:srgbClr val="2D91D6"/>
                </a:solidFill>
              </a:rPr>
              <a:t>All data is numerical and to two decimal places. </a:t>
            </a:r>
          </a:p>
        </p:txBody>
      </p:sp>
      <p:cxnSp>
        <p:nvCxnSpPr>
          <p:cNvPr id="49" name="Straight Arrow Connector 48">
            <a:extLst>
              <a:ext uri="{FF2B5EF4-FFF2-40B4-BE49-F238E27FC236}">
                <a16:creationId xmlns:a16="http://schemas.microsoft.com/office/drawing/2014/main" id="{E9B567CF-EBFA-A1AB-E59A-FD9C6E751AA1}"/>
              </a:ext>
            </a:extLst>
          </p:cNvPr>
          <p:cNvCxnSpPr>
            <a:cxnSpLocks/>
          </p:cNvCxnSpPr>
          <p:nvPr/>
        </p:nvCxnSpPr>
        <p:spPr>
          <a:xfrm>
            <a:off x="2873439" y="1498268"/>
            <a:ext cx="1231633" cy="333157"/>
          </a:xfrm>
          <a:prstGeom prst="straightConnector1">
            <a:avLst/>
          </a:prstGeom>
          <a:ln w="5715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CEA1E8AA-A54E-6B81-A7F6-BB748CA4E6BE}"/>
              </a:ext>
            </a:extLst>
          </p:cNvPr>
          <p:cNvSpPr txBox="1"/>
          <p:nvPr/>
        </p:nvSpPr>
        <p:spPr>
          <a:xfrm>
            <a:off x="184214" y="1022106"/>
            <a:ext cx="2689225" cy="646331"/>
          </a:xfrm>
          <a:prstGeom prst="rect">
            <a:avLst/>
          </a:prstGeom>
          <a:solidFill>
            <a:schemeClr val="bg1"/>
          </a:solidFill>
          <a:ln w="28575">
            <a:solidFill>
              <a:srgbClr val="3BEE62"/>
            </a:solidFill>
          </a:ln>
        </p:spPr>
        <p:txBody>
          <a:bodyPr wrap="square" rtlCol="0">
            <a:spAutoFit/>
          </a:bodyPr>
          <a:lstStyle/>
          <a:p>
            <a:r>
              <a:rPr lang="en-US" dirty="0">
                <a:solidFill>
                  <a:srgbClr val="2D91D6"/>
                </a:solidFill>
              </a:rPr>
              <a:t>C</a:t>
            </a:r>
            <a:r>
              <a:rPr lang="en-GB" dirty="0">
                <a:solidFill>
                  <a:srgbClr val="2D91D6"/>
                </a:solidFill>
              </a:rPr>
              <a:t>olumn titles are clear and detailed</a:t>
            </a:r>
          </a:p>
        </p:txBody>
      </p:sp>
      <p:cxnSp>
        <p:nvCxnSpPr>
          <p:cNvPr id="50" name="Straight Arrow Connector 49">
            <a:extLst>
              <a:ext uri="{FF2B5EF4-FFF2-40B4-BE49-F238E27FC236}">
                <a16:creationId xmlns:a16="http://schemas.microsoft.com/office/drawing/2014/main" id="{9D007AB3-6175-F688-E4CF-9BCAA2D3D687}"/>
              </a:ext>
            </a:extLst>
          </p:cNvPr>
          <p:cNvCxnSpPr>
            <a:cxnSpLocks/>
          </p:cNvCxnSpPr>
          <p:nvPr/>
        </p:nvCxnSpPr>
        <p:spPr>
          <a:xfrm>
            <a:off x="7081736" y="1345271"/>
            <a:ext cx="175098" cy="599094"/>
          </a:xfrm>
          <a:prstGeom prst="straightConnector1">
            <a:avLst/>
          </a:prstGeom>
          <a:ln w="57150">
            <a:solidFill>
              <a:srgbClr val="2D91D6"/>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5D405462-562C-B86F-9EFE-8949ADD42644}"/>
              </a:ext>
            </a:extLst>
          </p:cNvPr>
          <p:cNvCxnSpPr>
            <a:cxnSpLocks/>
          </p:cNvCxnSpPr>
          <p:nvPr/>
        </p:nvCxnSpPr>
        <p:spPr>
          <a:xfrm flipV="1">
            <a:off x="3251418" y="2786574"/>
            <a:ext cx="804845" cy="952764"/>
          </a:xfrm>
          <a:prstGeom prst="straightConnector1">
            <a:avLst/>
          </a:prstGeom>
          <a:ln w="5715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166BC63D-B4ED-D622-2FA1-F2E766F7A904}"/>
              </a:ext>
            </a:extLst>
          </p:cNvPr>
          <p:cNvSpPr txBox="1"/>
          <p:nvPr/>
        </p:nvSpPr>
        <p:spPr>
          <a:xfrm>
            <a:off x="497581" y="3739338"/>
            <a:ext cx="3207367" cy="944891"/>
          </a:xfrm>
          <a:prstGeom prst="rect">
            <a:avLst/>
          </a:prstGeom>
          <a:solidFill>
            <a:schemeClr val="bg1"/>
          </a:solidFill>
          <a:ln w="28575">
            <a:solidFill>
              <a:srgbClr val="3BEE62"/>
            </a:solidFill>
          </a:ln>
        </p:spPr>
        <p:txBody>
          <a:bodyPr wrap="square" rtlCol="0">
            <a:spAutoFit/>
          </a:bodyPr>
          <a:lstStyle/>
          <a:p>
            <a:r>
              <a:rPr lang="en-US" dirty="0">
                <a:solidFill>
                  <a:srgbClr val="2D91D6"/>
                </a:solidFill>
              </a:rPr>
              <a:t>A</a:t>
            </a:r>
            <a:r>
              <a:rPr lang="en-GB" dirty="0" err="1">
                <a:solidFill>
                  <a:srgbClr val="2D91D6"/>
                </a:solidFill>
              </a:rPr>
              <a:t>ll</a:t>
            </a:r>
            <a:r>
              <a:rPr lang="en-GB" dirty="0">
                <a:solidFill>
                  <a:srgbClr val="2D91D6"/>
                </a:solidFill>
              </a:rPr>
              <a:t> data is in the same format, in this case, exact numbers, not a range of numbers</a:t>
            </a:r>
          </a:p>
        </p:txBody>
      </p:sp>
      <p:pic>
        <p:nvPicPr>
          <p:cNvPr id="2" name="Picture 1">
            <a:extLst>
              <a:ext uri="{FF2B5EF4-FFF2-40B4-BE49-F238E27FC236}">
                <a16:creationId xmlns:a16="http://schemas.microsoft.com/office/drawing/2014/main" id="{61B164FE-3608-F46A-5D98-0693746BE14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6035FB2E-D9A4-96D6-AC3C-F7301422D660}"/>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9ED86382-8C69-5051-A8DF-98CC43FB9DE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ED51E82D-85BC-2218-A786-263F6EDE6013}"/>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74689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chemeClr val="bg1"/>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Conclusion:</a:t>
            </a:r>
            <a:endParaRPr lang="en-US" sz="3800" b="1" dirty="0">
              <a:solidFill>
                <a:schemeClr val="bg1"/>
              </a:solidFill>
              <a:latin typeface="Arial" panose="020B0604020202020204" pitchFamily="34" charset="0"/>
              <a:cs typeface="Arial" panose="020B0604020202020204" pitchFamily="34" charset="0"/>
            </a:endParaRPr>
          </a:p>
        </p:txBody>
      </p:sp>
      <p:pic>
        <p:nvPicPr>
          <p:cNvPr id="33" name="Picture 32">
            <a:extLst>
              <a:ext uri="{FF2B5EF4-FFF2-40B4-BE49-F238E27FC236}">
                <a16:creationId xmlns:a16="http://schemas.microsoft.com/office/drawing/2014/main" id="{CC2C0DED-875D-3A06-36AF-F6029ACCDB3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34" name="Picture 33">
            <a:extLst>
              <a:ext uri="{FF2B5EF4-FFF2-40B4-BE49-F238E27FC236}">
                <a16:creationId xmlns:a16="http://schemas.microsoft.com/office/drawing/2014/main" id="{EF92219D-EAC9-B6DA-7F96-F65B66F75A9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036669" y="1267373"/>
            <a:ext cx="679734" cy="715890"/>
          </a:xfrm>
          <a:prstGeom prst="rect">
            <a:avLst/>
          </a:prstGeom>
        </p:spPr>
      </p:pic>
      <p:pic>
        <p:nvPicPr>
          <p:cNvPr id="35" name="Picture 34">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1877437"/>
          </a:xfrm>
          <a:prstGeom prst="rect">
            <a:avLst/>
          </a:prstGeom>
          <a:noFill/>
        </p:spPr>
        <p:txBody>
          <a:bodyPr wrap="square" rtlCol="0">
            <a:spAutoFit/>
          </a:bodyPr>
          <a:lstStyle/>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The importance of clean data. </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How to calculate the mean values of data for members of  your group.  </a:t>
            </a:r>
          </a:p>
          <a:p>
            <a:pPr marL="285750" indent="-285750">
              <a:buSzPct val="200000"/>
              <a:buBlip>
                <a:blip r:embed="rId6"/>
              </a:buBlip>
            </a:pPr>
            <a:endPar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chemeClr val="bg1"/>
                </a:solidFill>
                <a:latin typeface="Ubuntu" panose="020B0504030602030204" pitchFamily="34" charset="0"/>
                <a:ea typeface="Ubuntu" panose="020B0504030602030204" pitchFamily="34" charset="0"/>
                <a:cs typeface="Arial" panose="020B0604020202020204" pitchFamily="34" charset="0"/>
              </a:rPr>
              <a:t>Cleaning up and organising data so that is easy to read</a:t>
            </a:r>
            <a:r>
              <a:rPr lang="en-GB" sz="1400" kern="100">
                <a:solidFill>
                  <a:schemeClr val="bg1"/>
                </a:solidFill>
                <a:latin typeface="Ubuntu" panose="020B0504030602030204" pitchFamily="34" charset="0"/>
                <a:ea typeface="Ubuntu" panose="020B0504030602030204" pitchFamily="34" charset="0"/>
                <a:cs typeface="Arial" panose="020B0604020202020204" pitchFamily="34" charset="0"/>
              </a:rPr>
              <a:t>.  </a:t>
            </a:r>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chemeClr val="bg1"/>
              </a:solidFill>
              <a:latin typeface="Ubuntu" panose="020B0504030602030204" pitchFamily="34" charset="0"/>
              <a:ea typeface="Ubuntu" panose="020B0504030602030204" pitchFamily="34" charset="0"/>
              <a:cs typeface="Arial" panose="020B0604020202020204" pitchFamily="34" charset="0"/>
            </a:endParaRPr>
          </a:p>
          <a:p>
            <a:endParaRPr lang="en-US" sz="1600" dirty="0">
              <a:solidFill>
                <a:schemeClr val="bg1"/>
              </a:solidFill>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FE0D3EE0-D47A-747B-2BE3-2204897CF7FC}"/>
              </a:ext>
            </a:extLst>
          </p:cNvPr>
          <p:cNvSpPr txBox="1"/>
          <p:nvPr/>
        </p:nvSpPr>
        <p:spPr>
          <a:xfrm>
            <a:off x="103264" y="4774515"/>
            <a:ext cx="5200670" cy="5078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9704"/>
            <a:ext cx="8243863" cy="1323439"/>
          </a:xfrm>
          <a:prstGeom prst="rect">
            <a:avLst/>
          </a:prstGeom>
          <a:noFill/>
        </p:spPr>
        <p:txBody>
          <a:bodyPr wrap="square" rtlCol="0">
            <a:spAutoFit/>
          </a:bodyPr>
          <a:lstStyle/>
          <a:p>
            <a:r>
              <a:rPr lang="en-GB" sz="1600" b="1" dirty="0">
                <a:solidFill>
                  <a:srgbClr val="6CB756"/>
                </a:solidFill>
                <a:latin typeface="Ubuntu" panose="020B0504030602030204" pitchFamily="34" charset="0"/>
                <a:ea typeface="Arial" panose="020B0604020202020204" pitchFamily="34" charset="0"/>
              </a:rPr>
              <a:t>Lesson Three: Calculating your Carbon Footprint </a:t>
            </a:r>
          </a:p>
          <a:p>
            <a:r>
              <a:rPr lang="en-GB" sz="1600" b="1" dirty="0">
                <a:latin typeface="Ubuntu" panose="020B0504030602030204" pitchFamily="34" charset="0"/>
                <a:ea typeface="Arial" panose="020B0604020202020204" pitchFamily="34" charset="0"/>
              </a:rPr>
              <a:t>Lesson Four: Preparing Data &amp; Descriptive Analysis</a:t>
            </a:r>
          </a:p>
          <a:p>
            <a:r>
              <a:rPr lang="en-GB" sz="1600" b="1" dirty="0">
                <a:solidFill>
                  <a:srgbClr val="6CB756"/>
                </a:solidFill>
                <a:latin typeface="Ubuntu" panose="020B0504030602030204" pitchFamily="34" charset="0"/>
                <a:ea typeface="Arial" panose="020B0604020202020204" pitchFamily="34" charset="0"/>
              </a:rPr>
              <a:t>Lesson Five: Presenting Data </a:t>
            </a:r>
          </a:p>
          <a:p>
            <a:r>
              <a:rPr lang="en-GB" sz="1600" b="1" dirty="0">
                <a:solidFill>
                  <a:srgbClr val="6CB756"/>
                </a:solidFill>
                <a:latin typeface="Ubuntu" panose="020B0504030602030204" pitchFamily="34" charset="0"/>
                <a:ea typeface="Arial" panose="020B0604020202020204" pitchFamily="34" charset="0"/>
              </a:rPr>
              <a:t>Lesson Six: Further Research</a:t>
            </a:r>
          </a:p>
          <a:p>
            <a:endParaRPr lang="en-GB" sz="1600" b="1" dirty="0">
              <a:latin typeface="Ubuntu" panose="020B050403060203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STEP 2:</a:t>
            </a:r>
            <a:endParaRPr lang="en-US" sz="20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chemeClr val="bg1"/>
                </a:solidFill>
                <a:latin typeface="Ubuntu" panose="020B0504030602030204" pitchFamily="34" charset="0"/>
                <a:ea typeface="Ubuntu" panose="020B0504030602030204" pitchFamily="34" charset="0"/>
                <a:cs typeface="Ubuntu" panose="020B0504030602030204" pitchFamily="34" charset="0"/>
              </a:rPr>
              <a:t>Calculate and Analyse your Carbon Footprint. </a:t>
            </a:r>
          </a:p>
        </p:txBody>
      </p:sp>
      <p:sp>
        <p:nvSpPr>
          <p:cNvPr id="2" name="TextBox 1">
            <a:extLst>
              <a:ext uri="{FF2B5EF4-FFF2-40B4-BE49-F238E27FC236}">
                <a16:creationId xmlns:a16="http://schemas.microsoft.com/office/drawing/2014/main" id="{24CB3574-E830-576D-0CF2-B245BE57955D}"/>
              </a:ext>
            </a:extLst>
          </p:cNvPr>
          <p:cNvSpPr txBox="1"/>
          <p:nvPr/>
        </p:nvSpPr>
        <p:spPr>
          <a:xfrm>
            <a:off x="287785" y="2169284"/>
            <a:ext cx="4442945" cy="2446824"/>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a:t>
            </a:r>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Collate and input your own data from Audit Worksheets into the Carbon Footprint Calculator.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Identify patterns of high CO2 production and 3 changes that can reduce carbon footprint </a:t>
            </a:r>
          </a:p>
          <a:p>
            <a:endPar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500" kern="100" dirty="0">
                <a:solidFill>
                  <a:srgbClr val="181717"/>
                </a:solidFill>
                <a:latin typeface="Ubuntu" panose="020B0504030602030204" pitchFamily="34" charset="0"/>
                <a:ea typeface="Ubuntu" panose="020B0504030602030204" pitchFamily="34" charset="0"/>
                <a:cs typeface="Arial" panose="020B0604020202020204" pitchFamily="34" charset="0"/>
              </a:rPr>
              <a:t>• Test 3 changes and calculate the potential reduction in CO2.</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7" name="Picture 6" descr="A screenshot of a computer&#10;&#10;Description automatically generated">
            <a:extLst>
              <a:ext uri="{FF2B5EF4-FFF2-40B4-BE49-F238E27FC236}">
                <a16:creationId xmlns:a16="http://schemas.microsoft.com/office/drawing/2014/main" id="{C9CFBE35-F953-8ECF-2409-FB9A0E2CA8B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61108" y="1821131"/>
            <a:ext cx="3480158" cy="2240166"/>
          </a:xfrm>
          <a:prstGeom prst="rect">
            <a:avLst/>
          </a:prstGeom>
          <a:ln w="19050">
            <a:solidFill>
              <a:srgbClr val="6CB756"/>
            </a:solidFill>
          </a:ln>
        </p:spPr>
      </p:pic>
      <p:pic>
        <p:nvPicPr>
          <p:cNvPr id="3" name="Picture 2">
            <a:extLst>
              <a:ext uri="{FF2B5EF4-FFF2-40B4-BE49-F238E27FC236}">
                <a16:creationId xmlns:a16="http://schemas.microsoft.com/office/drawing/2014/main" id="{AD1C74EC-7919-EB7B-449F-AD2B673C1DAE}"/>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224850" y="111133"/>
            <a:ext cx="679734" cy="715890"/>
          </a:xfrm>
          <a:prstGeom prst="rect">
            <a:avLst/>
          </a:prstGeom>
        </p:spPr>
      </p:pic>
      <p:pic>
        <p:nvPicPr>
          <p:cNvPr id="4" name="Picture 3">
            <a:extLst>
              <a:ext uri="{FF2B5EF4-FFF2-40B4-BE49-F238E27FC236}">
                <a16:creationId xmlns:a16="http://schemas.microsoft.com/office/drawing/2014/main" id="{303EEF3F-D0F2-E5EE-9449-CB5683A240AA}"/>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F3B8719A-11DA-0C1F-9256-0F9CA91DB0E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AC1DEEB9-67D0-F746-CD2F-21168BD29D8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B0B4D732-3228-965D-C9BA-74B3CD850DFE}"/>
              </a:ext>
            </a:extLst>
          </p:cNvPr>
          <p:cNvSpPr txBox="1"/>
          <p:nvPr/>
        </p:nvSpPr>
        <p:spPr>
          <a:xfrm>
            <a:off x="258103" y="1344818"/>
            <a:ext cx="3895608" cy="677108"/>
          </a:xfrm>
          <a:prstGeom prst="rect">
            <a:avLst/>
          </a:prstGeom>
          <a:noFill/>
        </p:spPr>
        <p:txBody>
          <a:bodyPr wrap="square" rtlCol="0">
            <a:spAutoFit/>
          </a:bodyPr>
          <a:lstStyle/>
          <a:p>
            <a:r>
              <a:rPr lang="en-GB" sz="3800" b="1" dirty="0">
                <a:solidFill>
                  <a:schemeClr val="bg1"/>
                </a:solidFill>
                <a:latin typeface="Ubuntu" panose="020B0504030602030204" pitchFamily="34" charset="0"/>
                <a:ea typeface="Ubuntu" panose="020B0504030602030204" pitchFamily="34" charset="0"/>
                <a:cs typeface="Ubuntu" panose="020B0504030602030204" pitchFamily="34" charset="0"/>
              </a:rPr>
              <a:t>LESSON FOUR:</a:t>
            </a:r>
            <a:endParaRPr lang="en-US" sz="3800" b="1" dirty="0">
              <a:solidFill>
                <a:schemeClr val="bg1"/>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Preparing Data &amp; Descriptive Analysis</a:t>
            </a:r>
          </a:p>
        </p:txBody>
      </p:sp>
      <p:pic>
        <p:nvPicPr>
          <p:cNvPr id="4" name="Picture 3">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23916" y="269989"/>
            <a:ext cx="2379683" cy="993096"/>
          </a:xfrm>
          <a:prstGeom prst="rect">
            <a:avLst/>
          </a:prstGeom>
        </p:spPr>
      </p:pic>
      <p:pic>
        <p:nvPicPr>
          <p:cNvPr id="8" name="Picture 7">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892266" y="1235658"/>
            <a:ext cx="679734" cy="715890"/>
          </a:xfrm>
          <a:prstGeom prst="rect">
            <a:avLst/>
          </a:prstGeom>
        </p:spPr>
      </p:pic>
      <p:pic>
        <p:nvPicPr>
          <p:cNvPr id="10" name="Picture 9">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62851" y="201436"/>
            <a:ext cx="992248" cy="992248"/>
          </a:xfrm>
          <a:prstGeom prst="rect">
            <a:avLst/>
          </a:prstGeom>
        </p:spPr>
      </p:pic>
      <p:sp>
        <p:nvSpPr>
          <p:cNvPr id="6" name="TextBox 5">
            <a:extLst>
              <a:ext uri="{FF2B5EF4-FFF2-40B4-BE49-F238E27FC236}">
                <a16:creationId xmlns:a16="http://schemas.microsoft.com/office/drawing/2014/main" id="{F62FA68C-811D-A20E-DCFF-869797AF3C89}"/>
              </a:ext>
            </a:extLst>
          </p:cNvPr>
          <p:cNvSpPr txBox="1"/>
          <p:nvPr/>
        </p:nvSpPr>
        <p:spPr>
          <a:xfrm>
            <a:off x="168220" y="32826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9" name="Picture 8">
            <a:extLst>
              <a:ext uri="{FF2B5EF4-FFF2-40B4-BE49-F238E27FC236}">
                <a16:creationId xmlns:a16="http://schemas.microsoft.com/office/drawing/2014/main" id="{969F4C5D-1A3E-7FCB-32C6-536CCC2B5D05}"/>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99957" y="3741428"/>
            <a:ext cx="1284872" cy="363525"/>
          </a:xfrm>
          <a:prstGeom prst="rect">
            <a:avLst/>
          </a:prstGeom>
        </p:spPr>
      </p:pic>
      <p:pic>
        <p:nvPicPr>
          <p:cNvPr id="11" name="Picture 10">
            <a:extLst>
              <a:ext uri="{FF2B5EF4-FFF2-40B4-BE49-F238E27FC236}">
                <a16:creationId xmlns:a16="http://schemas.microsoft.com/office/drawing/2014/main" id="{928F23BA-4CAA-8023-F164-E7DECA182C8A}"/>
              </a:ext>
            </a:extLst>
          </p:cNvPr>
          <p:cNvPicPr>
            <a:picLocks noChangeAspect="1"/>
          </p:cNvPicPr>
          <p:nvPr/>
        </p:nvPicPr>
        <p:blipFill>
          <a:blip r:embed="rId9"/>
          <a:stretch>
            <a:fillRect/>
          </a:stretch>
        </p:blipFill>
        <p:spPr>
          <a:xfrm>
            <a:off x="37624" y="4104953"/>
            <a:ext cx="2199046" cy="685554"/>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DCBB434E-D16C-BA8A-22BF-0E60F0F6720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16566" y="3668825"/>
            <a:ext cx="1999015" cy="508731"/>
          </a:xfrm>
          <a:prstGeom prst="rect">
            <a:avLst/>
          </a:prstGeom>
        </p:spPr>
      </p:pic>
      <p:sp>
        <p:nvSpPr>
          <p:cNvPr id="13" name="TextBox 12">
            <a:extLst>
              <a:ext uri="{FF2B5EF4-FFF2-40B4-BE49-F238E27FC236}">
                <a16:creationId xmlns:a16="http://schemas.microsoft.com/office/drawing/2014/main" id="{9E407FFC-A2D0-7620-8B36-6F5E80B6152E}"/>
              </a:ext>
            </a:extLst>
          </p:cNvPr>
          <p:cNvSpPr txBox="1"/>
          <p:nvPr/>
        </p:nvSpPr>
        <p:spPr>
          <a:xfrm>
            <a:off x="135319" y="4716033"/>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423403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202" y="1249702"/>
            <a:ext cx="8126413" cy="2472343"/>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Understand the importance of clean data.</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Calculate the mean values of data for members of your group.  </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Clean up and </a:t>
            </a:r>
            <a:r>
              <a:rPr lang="en-US" sz="1600" dirty="0" err="1">
                <a:solidFill>
                  <a:schemeClr val="bg2">
                    <a:lumMod val="25000"/>
                  </a:schemeClr>
                </a:solidFill>
                <a:latin typeface="Ubuntu" panose="020B0504030602030204" pitchFamily="34" charset="0"/>
              </a:rPr>
              <a:t>organise</a:t>
            </a:r>
            <a:r>
              <a:rPr lang="en-US" sz="1600" dirty="0">
                <a:solidFill>
                  <a:schemeClr val="bg2">
                    <a:lumMod val="25000"/>
                  </a:schemeClr>
                </a:solidFill>
                <a:latin typeface="Ubuntu" panose="020B0504030602030204" pitchFamily="34" charset="0"/>
              </a:rPr>
              <a:t> data so that is easy to read.  </a:t>
            </a:r>
          </a:p>
          <a:p>
            <a:pPr marL="342900" indent="-342900" eaLnBrk="1" fontAlgn="auto" hangingPunct="1">
              <a:lnSpc>
                <a:spcPct val="150000"/>
              </a:lnSpc>
              <a:spcBef>
                <a:spcPts val="0"/>
              </a:spcBef>
              <a:spcAft>
                <a:spcPts val="0"/>
              </a:spcAft>
              <a:buSzPct val="200000"/>
              <a:buBlip>
                <a:blip r:embed="rId3"/>
              </a:buBlip>
              <a:defRPr/>
            </a:pPr>
            <a:endParaRPr lang="en-US" sz="1600" dirty="0">
              <a:solidFill>
                <a:schemeClr val="bg2">
                  <a:lumMod val="25000"/>
                </a:schemeClr>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p:txBody>
      </p:sp>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689321F-7CF4-4216-0B3F-798F8F16F84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Picture 4">
            <a:extLst>
              <a:ext uri="{FF2B5EF4-FFF2-40B4-BE49-F238E27FC236}">
                <a16:creationId xmlns:a16="http://schemas.microsoft.com/office/drawing/2014/main" id="{0CE7FD09-17B0-9342-1E5B-D92D85D5ECB1}"/>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239925FB-9844-FF0C-AA02-5A101E413CC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FBD7352B-5ABD-C035-43D5-9CEA6FF177A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056" y="1041329"/>
            <a:ext cx="8559888" cy="1872179"/>
          </a:xfrm>
          <a:prstGeom prst="rect">
            <a:avLst/>
          </a:prstGeom>
          <a:noFill/>
        </p:spPr>
        <p:txBody>
          <a:bodyPr wrap="square">
            <a:spAutoFit/>
          </a:bodyPr>
          <a:lstStyle/>
          <a:p>
            <a:pPr eaLnBrk="1" fontAlgn="auto" hangingPunct="1">
              <a:spcBef>
                <a:spcPts val="0"/>
              </a:spcBef>
              <a:spcAft>
                <a:spcPts val="0"/>
              </a:spcAft>
              <a:buSzPct val="200000"/>
              <a:defRPr/>
            </a:pPr>
            <a:endParaRPr lang="en-US" sz="1500" dirty="0">
              <a:solidFill>
                <a:schemeClr val="bg2">
                  <a:lumMod val="25000"/>
                </a:schemeClr>
              </a:solidFill>
              <a:latin typeface="Ubuntu Light" panose="020B03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What is this data telling us? </a:t>
            </a:r>
          </a:p>
          <a:p>
            <a:pPr marL="342900" indent="-342900" eaLnBrk="1" fontAlgn="auto" hangingPunct="1">
              <a:spcBef>
                <a:spcPts val="0"/>
              </a:spcBef>
              <a:spcAft>
                <a:spcPts val="0"/>
              </a:spcAft>
              <a:buSzPct val="200000"/>
              <a:buBlip>
                <a:blip r:embed="rId3"/>
              </a:buBlip>
              <a:defRPr/>
            </a:pP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Can we spot any patterns yet?</a:t>
            </a:r>
            <a:endParaRPr lang="en-US" sz="1600" dirty="0">
              <a:solidFill>
                <a:schemeClr val="bg2">
                  <a:lumMod val="25000"/>
                </a:schemeClr>
              </a:solidFill>
              <a:latin typeface="Ubuntu" panose="020B05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p:txBody>
      </p:sp>
      <p:sp>
        <p:nvSpPr>
          <p:cNvPr id="4" name="TextBox 3">
            <a:extLst>
              <a:ext uri="{FF2B5EF4-FFF2-40B4-BE49-F238E27FC236}">
                <a16:creationId xmlns:a16="http://schemas.microsoft.com/office/drawing/2014/main" id="{9ED721FB-64FA-212F-92EF-E9F63BF1210E}"/>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CARBON FOOTPRINT SURVEY</a:t>
            </a:r>
          </a:p>
        </p:txBody>
      </p:sp>
      <p:pic>
        <p:nvPicPr>
          <p:cNvPr id="5" name="Picture 4" descr="Shape&#10;&#10;Description automatically generated with low confidence">
            <a:extLst>
              <a:ext uri="{FF2B5EF4-FFF2-40B4-BE49-F238E27FC236}">
                <a16:creationId xmlns:a16="http://schemas.microsoft.com/office/drawing/2014/main" id="{DF2CD065-8CD8-F2BF-4D84-75176CDBC1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33278" y="1041329"/>
            <a:ext cx="3119158" cy="3119158"/>
          </a:xfrm>
          <a:prstGeom prst="rect">
            <a:avLst/>
          </a:prstGeom>
        </p:spPr>
      </p:pic>
      <p:pic>
        <p:nvPicPr>
          <p:cNvPr id="3" name="Picture 2">
            <a:extLst>
              <a:ext uri="{FF2B5EF4-FFF2-40B4-BE49-F238E27FC236}">
                <a16:creationId xmlns:a16="http://schemas.microsoft.com/office/drawing/2014/main" id="{EEE78DFB-CDE5-F262-BE6A-0A5E16588510}"/>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6" name="Picture 5">
            <a:extLst>
              <a:ext uri="{FF2B5EF4-FFF2-40B4-BE49-F238E27FC236}">
                <a16:creationId xmlns:a16="http://schemas.microsoft.com/office/drawing/2014/main" id="{171311DB-DD9A-996A-4897-D8C651A30216}"/>
              </a:ext>
            </a:extLst>
          </p:cNvPr>
          <p:cNvPicPr>
            <a:picLocks noChangeAspect="1"/>
          </p:cNvPicPr>
          <p:nvPr/>
        </p:nvPicPr>
        <p:blipFill>
          <a:blip r:embed="rId7"/>
          <a:stretch>
            <a:fillRect/>
          </a:stretch>
        </p:blipFill>
        <p:spPr>
          <a:xfrm>
            <a:off x="4747247" y="4366037"/>
            <a:ext cx="2078392" cy="647940"/>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011FCBB2-2A0F-E831-7B7E-48859170D01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8" name="TextBox 7">
            <a:extLst>
              <a:ext uri="{FF2B5EF4-FFF2-40B4-BE49-F238E27FC236}">
                <a16:creationId xmlns:a16="http://schemas.microsoft.com/office/drawing/2014/main" id="{BD08DB4E-0692-3F68-F697-36AEEB55001A}"/>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E656213F-F5F3-250B-38C7-0550645645DC}"/>
              </a:ext>
            </a:extLst>
          </p:cNvPr>
          <p:cNvSpPr txBox="1"/>
          <p:nvPr/>
        </p:nvSpPr>
        <p:spPr>
          <a:xfrm>
            <a:off x="2732199" y="268542"/>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INPUTTING THE GROUP MEAN DATA</a:t>
            </a:r>
          </a:p>
        </p:txBody>
      </p:sp>
      <p:sp>
        <p:nvSpPr>
          <p:cNvPr id="3" name="TextBox 2">
            <a:extLst>
              <a:ext uri="{FF2B5EF4-FFF2-40B4-BE49-F238E27FC236}">
                <a16:creationId xmlns:a16="http://schemas.microsoft.com/office/drawing/2014/main" id="{653BA86C-8206-0566-54D7-87F9286272FA}"/>
              </a:ext>
            </a:extLst>
          </p:cNvPr>
          <p:cNvSpPr txBox="1"/>
          <p:nvPr/>
        </p:nvSpPr>
        <p:spPr>
          <a:xfrm>
            <a:off x="292056" y="1041329"/>
            <a:ext cx="2130131" cy="2841675"/>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Once you are in your groups, each of you will open up your Carbon Footprint Calculator, which should look something like this:</a:t>
            </a: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3"/>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3"/>
              </a:buBlip>
              <a:defRPr/>
            </a:pPr>
            <a:endParaRPr lang="en-US" sz="1350" dirty="0">
              <a:solidFill>
                <a:schemeClr val="bg2">
                  <a:lumMod val="25000"/>
                </a:schemeClr>
              </a:solidFill>
              <a:latin typeface="+mn-lt"/>
            </a:endParaRPr>
          </a:p>
        </p:txBody>
      </p:sp>
      <p:pic>
        <p:nvPicPr>
          <p:cNvPr id="5" name="Picture 4">
            <a:extLst>
              <a:ext uri="{FF2B5EF4-FFF2-40B4-BE49-F238E27FC236}">
                <a16:creationId xmlns:a16="http://schemas.microsoft.com/office/drawing/2014/main" id="{8C9E1E73-2416-EA49-9A29-97CED673A5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54690" y="1104282"/>
            <a:ext cx="6558343" cy="2708961"/>
          </a:xfrm>
          <a:prstGeom prst="rect">
            <a:avLst/>
          </a:prstGeom>
          <a:ln w="19050">
            <a:solidFill>
              <a:schemeClr val="tx1"/>
            </a:solidFill>
          </a:ln>
        </p:spPr>
      </p:pic>
      <p:pic>
        <p:nvPicPr>
          <p:cNvPr id="2" name="Picture 1">
            <a:extLst>
              <a:ext uri="{FF2B5EF4-FFF2-40B4-BE49-F238E27FC236}">
                <a16:creationId xmlns:a16="http://schemas.microsoft.com/office/drawing/2014/main" id="{D066CF26-5608-66AA-E259-48407D1ECF2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4" name="Picture 3">
            <a:extLst>
              <a:ext uri="{FF2B5EF4-FFF2-40B4-BE49-F238E27FC236}">
                <a16:creationId xmlns:a16="http://schemas.microsoft.com/office/drawing/2014/main" id="{40CCCF8B-24F3-C546-B6B1-8F4431FE34C4}"/>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A7966C0C-D921-5F63-A69B-83137BF70B3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BC67AA97-A8B8-BF31-73BA-BB8F3C136E3E}"/>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25BBBE44-5EA1-9B7B-1213-C11D40ED76AD}"/>
              </a:ext>
            </a:extLst>
          </p:cNvPr>
          <p:cNvSpPr txBox="1"/>
          <p:nvPr/>
        </p:nvSpPr>
        <p:spPr>
          <a:xfrm>
            <a:off x="2732199" y="269023"/>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INPUTTING THE GROUP MEAN DATA</a:t>
            </a:r>
          </a:p>
        </p:txBody>
      </p:sp>
      <p:sp>
        <p:nvSpPr>
          <p:cNvPr id="2" name="TextBox 1">
            <a:extLst>
              <a:ext uri="{FF2B5EF4-FFF2-40B4-BE49-F238E27FC236}">
                <a16:creationId xmlns:a16="http://schemas.microsoft.com/office/drawing/2014/main" id="{44BE6879-FAF1-4727-9816-1C894B60A721}"/>
              </a:ext>
            </a:extLst>
          </p:cNvPr>
          <p:cNvSpPr txBox="1"/>
          <p:nvPr/>
        </p:nvSpPr>
        <p:spPr>
          <a:xfrm>
            <a:off x="292056" y="1041329"/>
            <a:ext cx="8559888" cy="553998"/>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Team member 1 </a:t>
            </a:r>
            <a:r>
              <a:rPr lang="en-US" sz="1500" dirty="0">
                <a:latin typeface="Ubuntu" panose="020B0504030602030204" pitchFamily="34" charset="0"/>
              </a:rPr>
              <a:t>will save </a:t>
            </a:r>
            <a:r>
              <a:rPr lang="en-US" sz="1500" b="1" dirty="0">
                <a:latin typeface="Ubuntu Light" panose="020B0304030602030204" pitchFamily="34" charset="0"/>
              </a:rPr>
              <a:t>another </a:t>
            </a:r>
            <a:r>
              <a:rPr lang="en-US" sz="1500" dirty="0">
                <a:latin typeface="Ubuntu" panose="020B0504030602030204" pitchFamily="34" charset="0"/>
              </a:rPr>
              <a:t>copy of their spreadsheet and name it “Group Mean Data” followed by their group’s name, e.g.</a:t>
            </a:r>
            <a:r>
              <a:rPr lang="en-US" sz="1500" b="1" dirty="0">
                <a:latin typeface="Ubuntu Light" panose="020B0304030602030204" pitchFamily="34" charset="0"/>
              </a:rPr>
              <a:t> “Group Mean data Climate Heroes”</a:t>
            </a:r>
            <a:endParaRPr lang="en-US" sz="1600" dirty="0">
              <a:solidFill>
                <a:schemeClr val="bg2">
                  <a:lumMod val="25000"/>
                </a:schemeClr>
              </a:solidFill>
              <a:latin typeface="Ubuntu Light" panose="020B0304030602030204" pitchFamily="34" charset="0"/>
            </a:endParaRPr>
          </a:p>
        </p:txBody>
      </p:sp>
      <p:pic>
        <p:nvPicPr>
          <p:cNvPr id="4" name="Picture 3">
            <a:extLst>
              <a:ext uri="{FF2B5EF4-FFF2-40B4-BE49-F238E27FC236}">
                <a16:creationId xmlns:a16="http://schemas.microsoft.com/office/drawing/2014/main" id="{ADF0757D-CFAC-6D8B-7314-B54085B1B3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659" y="1648175"/>
            <a:ext cx="7973429" cy="1189101"/>
          </a:xfrm>
          <a:prstGeom prst="rect">
            <a:avLst/>
          </a:prstGeom>
          <a:ln w="19050">
            <a:solidFill>
              <a:schemeClr val="tx1"/>
            </a:solidFill>
          </a:ln>
        </p:spPr>
      </p:pic>
      <p:pic>
        <p:nvPicPr>
          <p:cNvPr id="6" name="Picture 5">
            <a:extLst>
              <a:ext uri="{FF2B5EF4-FFF2-40B4-BE49-F238E27FC236}">
                <a16:creationId xmlns:a16="http://schemas.microsoft.com/office/drawing/2014/main" id="{C7522F28-C0B9-7810-1EEE-873F1E7463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09073" y="2939667"/>
            <a:ext cx="3354015" cy="1494724"/>
          </a:xfrm>
          <a:prstGeom prst="rect">
            <a:avLst/>
          </a:prstGeom>
          <a:ln w="19050">
            <a:solidFill>
              <a:schemeClr val="tx1"/>
            </a:solidFill>
          </a:ln>
        </p:spPr>
      </p:pic>
      <p:sp>
        <p:nvSpPr>
          <p:cNvPr id="7" name="Rectangle 6">
            <a:extLst>
              <a:ext uri="{FF2B5EF4-FFF2-40B4-BE49-F238E27FC236}">
                <a16:creationId xmlns:a16="http://schemas.microsoft.com/office/drawing/2014/main" id="{F1F00C8C-CF15-89D8-0437-FBA9A64910D1}"/>
              </a:ext>
            </a:extLst>
          </p:cNvPr>
          <p:cNvSpPr/>
          <p:nvPr/>
        </p:nvSpPr>
        <p:spPr>
          <a:xfrm>
            <a:off x="0" y="4095345"/>
            <a:ext cx="4387174" cy="10505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105F3EE-D3E9-AAB0-B1ED-2BF2E0D0CFAF}"/>
              </a:ext>
            </a:extLst>
          </p:cNvPr>
          <p:cNvSpPr txBox="1"/>
          <p:nvPr/>
        </p:nvSpPr>
        <p:spPr>
          <a:xfrm>
            <a:off x="333240" y="3020720"/>
            <a:ext cx="4248488" cy="1708160"/>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You will then enter your school, class, team name and each of your names into the cells at the top of the Household Energy tab.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r>
              <a:rPr lang="en-US" sz="1500" dirty="0">
                <a:latin typeface="Ubuntu" panose="020B0504030602030204" pitchFamily="34" charset="0"/>
              </a:rPr>
              <a:t>Watch as each section of the table changes to your names and your team name!</a:t>
            </a: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pic>
        <p:nvPicPr>
          <p:cNvPr id="3" name="Picture 2">
            <a:extLst>
              <a:ext uri="{FF2B5EF4-FFF2-40B4-BE49-F238E27FC236}">
                <a16:creationId xmlns:a16="http://schemas.microsoft.com/office/drawing/2014/main" id="{1C59C35A-0751-A051-A3E7-7362A01333A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8" name="Picture 7">
            <a:extLst>
              <a:ext uri="{FF2B5EF4-FFF2-40B4-BE49-F238E27FC236}">
                <a16:creationId xmlns:a16="http://schemas.microsoft.com/office/drawing/2014/main" id="{18BF7B89-456B-351F-E685-15218FF15134}"/>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E3B67480-BF2D-E236-E4A2-5E4B8C93D5B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1E33C04D-5DEB-F266-A647-8D9D5E03921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1D1EA4B3-CBCA-522A-3CD7-F7FB4704673D}"/>
              </a:ext>
            </a:extLst>
          </p:cNvPr>
          <p:cNvSpPr txBox="1"/>
          <p:nvPr/>
        </p:nvSpPr>
        <p:spPr>
          <a:xfrm>
            <a:off x="2751655" y="299801"/>
            <a:ext cx="5497400" cy="400110"/>
          </a:xfrm>
          <a:prstGeom prst="rect">
            <a:avLst/>
          </a:prstGeom>
          <a:noFill/>
        </p:spPr>
        <p:txBody>
          <a:bodyPr wrap="square" rtlCol="0">
            <a:spAutoFit/>
          </a:bodyPr>
          <a:lstStyle/>
          <a:p>
            <a:r>
              <a:rPr lang="en-GB" sz="2000" b="1" dirty="0">
                <a:solidFill>
                  <a:schemeClr val="bg1"/>
                </a:solidFill>
                <a:latin typeface="Ubuntu" panose="020B0504030602030204" pitchFamily="34" charset="0"/>
                <a:ea typeface="Ubuntu" panose="020B0504030602030204" pitchFamily="34" charset="0"/>
                <a:cs typeface="Ubuntu" panose="020B0504030602030204" pitchFamily="34" charset="0"/>
              </a:rPr>
              <a:t>INPUTTING THE GROUP MEAN DATA</a:t>
            </a:r>
          </a:p>
        </p:txBody>
      </p:sp>
      <p:sp>
        <p:nvSpPr>
          <p:cNvPr id="3" name="TextBox 2">
            <a:extLst>
              <a:ext uri="{FF2B5EF4-FFF2-40B4-BE49-F238E27FC236}">
                <a16:creationId xmlns:a16="http://schemas.microsoft.com/office/drawing/2014/main" id="{FF9C7A59-CB65-781E-EA4E-3A240B608F09}"/>
              </a:ext>
            </a:extLst>
          </p:cNvPr>
          <p:cNvSpPr txBox="1"/>
          <p:nvPr/>
        </p:nvSpPr>
        <p:spPr>
          <a:xfrm>
            <a:off x="292056" y="1163531"/>
            <a:ext cx="3138111" cy="3323987"/>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Taking each spreadsheet in turn, </a:t>
            </a:r>
            <a:r>
              <a:rPr lang="en-US" sz="1500" b="1" dirty="0">
                <a:latin typeface="Ubuntu" panose="020B0504030602030204" pitchFamily="34" charset="0"/>
              </a:rPr>
              <a:t>team member 2 </a:t>
            </a:r>
            <a:r>
              <a:rPr lang="en-US" sz="1500" dirty="0">
                <a:latin typeface="Ubuntu" panose="020B0504030602030204" pitchFamily="34" charset="0"/>
              </a:rPr>
              <a:t>will then read out his/her values from their own calculators and </a:t>
            </a:r>
            <a:r>
              <a:rPr lang="en-US" sz="1500" b="1" dirty="0">
                <a:latin typeface="Ubuntu" panose="020B0504030602030204" pitchFamily="34" charset="0"/>
              </a:rPr>
              <a:t>team member 1 </a:t>
            </a:r>
            <a:r>
              <a:rPr lang="en-US" sz="1500" dirty="0">
                <a:latin typeface="Ubuntu" panose="020B0504030602030204" pitchFamily="34" charset="0"/>
              </a:rPr>
              <a:t>will enter those figures into ‘number of hours column’ for person 2 in the spreadsheet. </a:t>
            </a:r>
            <a:r>
              <a:rPr lang="en-US" sz="1500" b="1" dirty="0">
                <a:latin typeface="Ubuntu" panose="020B0504030602030204" pitchFamily="34" charset="0"/>
              </a:rPr>
              <a:t>Team member 3 </a:t>
            </a:r>
            <a:r>
              <a:rPr lang="en-US" sz="1500" dirty="0">
                <a:latin typeface="Ubuntu" panose="020B0504030602030204" pitchFamily="34" charset="0"/>
              </a:rPr>
              <a:t>will check what is said corresponds to what is being entered. Person 2 and 3 the swap roles to complete each spreadsheet.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pic>
        <p:nvPicPr>
          <p:cNvPr id="4" name="Picture 3">
            <a:extLst>
              <a:ext uri="{FF2B5EF4-FFF2-40B4-BE49-F238E27FC236}">
                <a16:creationId xmlns:a16="http://schemas.microsoft.com/office/drawing/2014/main" id="{AE601928-5E33-46E9-8234-F843573A233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472774" y="1163531"/>
            <a:ext cx="5379170" cy="2456692"/>
          </a:xfrm>
          <a:prstGeom prst="rect">
            <a:avLst/>
          </a:prstGeom>
        </p:spPr>
      </p:pic>
      <p:pic>
        <p:nvPicPr>
          <p:cNvPr id="2" name="Picture 1">
            <a:extLst>
              <a:ext uri="{FF2B5EF4-FFF2-40B4-BE49-F238E27FC236}">
                <a16:creationId xmlns:a16="http://schemas.microsoft.com/office/drawing/2014/main" id="{3CD63255-0A6C-4CDA-8357-99CF1BB3B53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5" name="Picture 4">
            <a:extLst>
              <a:ext uri="{FF2B5EF4-FFF2-40B4-BE49-F238E27FC236}">
                <a16:creationId xmlns:a16="http://schemas.microsoft.com/office/drawing/2014/main" id="{EA638377-8565-6993-D886-A6FB9950B3CA}"/>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8204B1E9-658E-C1F4-EE7F-8080DA503C6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91E46BBB-08A9-E278-1BE1-2361EA8BF33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78552A9B-9A53-EF04-58D3-D1C09E07AAE9}"/>
              </a:ext>
            </a:extLst>
          </p:cNvPr>
          <p:cNvSpPr txBox="1"/>
          <p:nvPr/>
        </p:nvSpPr>
        <p:spPr>
          <a:xfrm>
            <a:off x="2751655" y="299801"/>
            <a:ext cx="5497400" cy="400110"/>
          </a:xfrm>
          <a:prstGeom prst="rect">
            <a:avLst/>
          </a:prstGeom>
          <a:noFill/>
        </p:spPr>
        <p:txBody>
          <a:bodyPr wrap="square" rtlCol="0">
            <a:spAutoFit/>
          </a:bodyPr>
          <a:lstStyle/>
          <a:p>
            <a:pPr eaLnBrk="1" hangingPunct="1">
              <a:lnSpc>
                <a:spcPct val="100000"/>
              </a:lnSpc>
              <a:spcBef>
                <a:spcPct val="0"/>
              </a:spcBef>
              <a:buFontTx/>
              <a:buNone/>
            </a:pPr>
            <a:r>
              <a:rPr lang="en-US" altLang="en-US" sz="2000" b="1" dirty="0">
                <a:solidFill>
                  <a:schemeClr val="bg1"/>
                </a:solidFill>
                <a:latin typeface="Ubuntu" panose="020B0504030602030204" pitchFamily="34" charset="0"/>
              </a:rPr>
              <a:t>INPUTTING THE GROUP MEAN DATA</a:t>
            </a:r>
          </a:p>
        </p:txBody>
      </p:sp>
      <p:sp>
        <p:nvSpPr>
          <p:cNvPr id="13" name="TextBox 12">
            <a:extLst>
              <a:ext uri="{FF2B5EF4-FFF2-40B4-BE49-F238E27FC236}">
                <a16:creationId xmlns:a16="http://schemas.microsoft.com/office/drawing/2014/main" id="{698FA396-C020-4ABD-ED41-8ED3DE2E338E}"/>
              </a:ext>
            </a:extLst>
          </p:cNvPr>
          <p:cNvSpPr txBox="1"/>
          <p:nvPr/>
        </p:nvSpPr>
        <p:spPr>
          <a:xfrm>
            <a:off x="292056" y="1163531"/>
            <a:ext cx="2237135" cy="1938992"/>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As all three members’ data of the team is entered, watch what happens to the mean data columns. </a:t>
            </a: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dirty="0">
              <a:latin typeface="Ubuntu" panose="020B0504030602030204" pitchFamily="34" charset="0"/>
            </a:endParaRPr>
          </a:p>
          <a:p>
            <a:pPr eaLnBrk="1" fontAlgn="auto" hangingPunct="1">
              <a:spcBef>
                <a:spcPts val="0"/>
              </a:spcBef>
              <a:spcAft>
                <a:spcPts val="0"/>
              </a:spcAft>
              <a:buSzPct val="200000"/>
              <a:defRPr/>
            </a:pPr>
            <a:endParaRPr lang="en-US" sz="1500" b="1" dirty="0">
              <a:solidFill>
                <a:srgbClr val="6CB756"/>
              </a:solidFill>
              <a:latin typeface="Ubuntu Light" panose="020B0304030602030204" pitchFamily="34" charset="0"/>
            </a:endParaRPr>
          </a:p>
        </p:txBody>
      </p:sp>
      <p:pic>
        <p:nvPicPr>
          <p:cNvPr id="14" name="Picture 13">
            <a:extLst>
              <a:ext uri="{FF2B5EF4-FFF2-40B4-BE49-F238E27FC236}">
                <a16:creationId xmlns:a16="http://schemas.microsoft.com/office/drawing/2014/main" id="{69A9D710-9614-8B0A-111E-9A918ED3171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24141" y="1163531"/>
            <a:ext cx="1906031" cy="2958992"/>
          </a:xfrm>
          <a:prstGeom prst="rect">
            <a:avLst/>
          </a:prstGeom>
        </p:spPr>
      </p:pic>
      <p:sp>
        <p:nvSpPr>
          <p:cNvPr id="15" name="TextBox 14">
            <a:extLst>
              <a:ext uri="{FF2B5EF4-FFF2-40B4-BE49-F238E27FC236}">
                <a16:creationId xmlns:a16="http://schemas.microsoft.com/office/drawing/2014/main" id="{F3A71DED-B6D9-2670-3338-AF564C1673C2}"/>
              </a:ext>
            </a:extLst>
          </p:cNvPr>
          <p:cNvSpPr txBox="1"/>
          <p:nvPr/>
        </p:nvSpPr>
        <p:spPr>
          <a:xfrm>
            <a:off x="4572000" y="1163531"/>
            <a:ext cx="4387174" cy="1477328"/>
          </a:xfrm>
          <a:prstGeom prst="rect">
            <a:avLst/>
          </a:prstGeom>
          <a:noFill/>
        </p:spPr>
        <p:txBody>
          <a:bodyPr wrap="square">
            <a:spAutoFit/>
          </a:bodyPr>
          <a:lstStyle/>
          <a:p>
            <a:pPr eaLnBrk="1" fontAlgn="auto" hangingPunct="1">
              <a:spcBef>
                <a:spcPts val="0"/>
              </a:spcBef>
              <a:spcAft>
                <a:spcPts val="0"/>
              </a:spcAft>
              <a:buSzPct val="200000"/>
              <a:defRPr/>
            </a:pPr>
            <a:r>
              <a:rPr lang="en-US" sz="1500" dirty="0">
                <a:latin typeface="Ubuntu" panose="020B0504030602030204" pitchFamily="34" charset="0"/>
              </a:rPr>
              <a:t>The calculator has calculated the mean by adding up the three totals and dividing by 3. </a:t>
            </a:r>
            <a:br>
              <a:rPr lang="en-US" sz="1500" dirty="0">
                <a:latin typeface="Ubuntu" panose="020B0504030602030204" pitchFamily="34" charset="0"/>
              </a:rPr>
            </a:br>
            <a:r>
              <a:rPr lang="en-US" sz="1500" dirty="0">
                <a:latin typeface="Ubuntu" panose="020B0504030602030204" pitchFamily="34" charset="0"/>
              </a:rPr>
              <a:t>If you highlight the cell, you can see the formula below. If you have 2 in your group, you will have to alter the formula to reflect this. </a:t>
            </a:r>
          </a:p>
          <a:p>
            <a:pPr eaLnBrk="1" fontAlgn="auto" hangingPunct="1">
              <a:spcBef>
                <a:spcPts val="0"/>
              </a:spcBef>
              <a:spcAft>
                <a:spcPts val="0"/>
              </a:spcAft>
              <a:buSzPct val="200000"/>
              <a:defRPr/>
            </a:pPr>
            <a:endParaRPr lang="en-US" sz="1500" dirty="0">
              <a:latin typeface="Ubuntu" panose="020B0504030602030204" pitchFamily="34" charset="0"/>
            </a:endParaRPr>
          </a:p>
        </p:txBody>
      </p:sp>
      <p:pic>
        <p:nvPicPr>
          <p:cNvPr id="16" name="Picture 15">
            <a:extLst>
              <a:ext uri="{FF2B5EF4-FFF2-40B4-BE49-F238E27FC236}">
                <a16:creationId xmlns:a16="http://schemas.microsoft.com/office/drawing/2014/main" id="{9907DFEC-8C3E-B76A-9B80-4B37119E05E0}"/>
              </a:ext>
            </a:extLst>
          </p:cNvPr>
          <p:cNvPicPr>
            <a:picLocks noChangeAspect="1"/>
          </p:cNvPicPr>
          <p:nvPr/>
        </p:nvPicPr>
        <p:blipFill>
          <a:blip r:embed="rId4"/>
          <a:stretch>
            <a:fillRect/>
          </a:stretch>
        </p:blipFill>
        <p:spPr>
          <a:xfrm>
            <a:off x="4606690" y="2605972"/>
            <a:ext cx="1219200" cy="1171575"/>
          </a:xfrm>
          <a:prstGeom prst="rect">
            <a:avLst/>
          </a:prstGeom>
        </p:spPr>
      </p:pic>
      <p:pic>
        <p:nvPicPr>
          <p:cNvPr id="17" name="Picture 16">
            <a:extLst>
              <a:ext uri="{FF2B5EF4-FFF2-40B4-BE49-F238E27FC236}">
                <a16:creationId xmlns:a16="http://schemas.microsoft.com/office/drawing/2014/main" id="{6C7B372C-154A-98C8-9866-2B80FA91C041}"/>
              </a:ext>
            </a:extLst>
          </p:cNvPr>
          <p:cNvPicPr>
            <a:picLocks noChangeAspect="1"/>
          </p:cNvPicPr>
          <p:nvPr/>
        </p:nvPicPr>
        <p:blipFill>
          <a:blip r:embed="rId5"/>
          <a:stretch>
            <a:fillRect/>
          </a:stretch>
        </p:blipFill>
        <p:spPr>
          <a:xfrm>
            <a:off x="6027850" y="2696229"/>
            <a:ext cx="2768128" cy="935178"/>
          </a:xfrm>
          <a:prstGeom prst="rect">
            <a:avLst/>
          </a:prstGeom>
          <a:ln w="19050">
            <a:solidFill>
              <a:schemeClr val="tx1"/>
            </a:solidFill>
          </a:ln>
        </p:spPr>
      </p:pic>
      <p:pic>
        <p:nvPicPr>
          <p:cNvPr id="2" name="Picture 1">
            <a:extLst>
              <a:ext uri="{FF2B5EF4-FFF2-40B4-BE49-F238E27FC236}">
                <a16:creationId xmlns:a16="http://schemas.microsoft.com/office/drawing/2014/main" id="{797365FB-37D6-E390-CE04-0DB6BCF69F5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991129" y="110194"/>
            <a:ext cx="679734" cy="715890"/>
          </a:xfrm>
          <a:prstGeom prst="rect">
            <a:avLst/>
          </a:prstGeom>
        </p:spPr>
      </p:pic>
      <p:pic>
        <p:nvPicPr>
          <p:cNvPr id="3" name="Picture 2">
            <a:extLst>
              <a:ext uri="{FF2B5EF4-FFF2-40B4-BE49-F238E27FC236}">
                <a16:creationId xmlns:a16="http://schemas.microsoft.com/office/drawing/2014/main" id="{E70754AF-7A97-067D-6B6C-DB7C38B0BC3F}"/>
              </a:ext>
            </a:extLst>
          </p:cNvPr>
          <p:cNvPicPr>
            <a:picLocks noChangeAspect="1"/>
          </p:cNvPicPr>
          <p:nvPr/>
        </p:nvPicPr>
        <p:blipFill>
          <a:blip r:embed="rId7"/>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ACF4E8BB-FDB2-40C4-D4B7-EDB90EF312B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39F9DDC4-45BE-5974-3E07-1573371E6234}"/>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Props1.xml><?xml version="1.0" encoding="utf-8"?>
<ds:datastoreItem xmlns:ds="http://schemas.openxmlformats.org/officeDocument/2006/customXml" ds:itemID="{78B5EE6C-B28A-4935-B5B7-DE5D9161F860}"/>
</file>

<file path=customXml/itemProps2.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3.xml><?xml version="1.0" encoding="utf-8"?>
<ds:datastoreItem xmlns:ds="http://schemas.openxmlformats.org/officeDocument/2006/customXml" ds:itemID="{F3A66B7A-C503-477D-9D49-F2A9FCE11CFD}">
  <ds:schemaRefs>
    <ds:schemaRef ds:uri="http://schemas.microsoft.com/office/2006/metadata/properties"/>
    <ds:schemaRef ds:uri="http://schemas.microsoft.com/office/2006/documentManagement/types"/>
    <ds:schemaRef ds:uri="http://www.w3.org/XML/1998/namespace"/>
    <ds:schemaRef ds:uri="http://purl.org/dc/terms/"/>
    <ds:schemaRef ds:uri="http://purl.org/dc/dcmitype/"/>
    <ds:schemaRef ds:uri="68f118ce-cf87-4f20-821b-40030aa878cd"/>
    <ds:schemaRef ds:uri="7a0e0852-98f0-44cf-868b-e76dd3d96154"/>
    <ds:schemaRef ds:uri="http://schemas.microsoft.com/office/infopath/2007/PartnerControls"/>
    <ds:schemaRef ds:uri="http://schemas.openxmlformats.org/package/2006/metadata/core-properties"/>
    <ds:schemaRef ds:uri="http://purl.org/dc/elements/1.1/"/>
    <ds:schemaRef ds:uri="bb5d00c6-494b-4fcb-9372-4e484d85acca"/>
    <ds:schemaRef ds:uri="323326a6-dc59-45ed-a5ec-ba93925d7780"/>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972</Words>
  <Application>Microsoft Office PowerPoint</Application>
  <PresentationFormat>On-screen Show (16:9)</PresentationFormat>
  <Paragraphs>109</Paragraphs>
  <Slides>14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Ubuntu</vt:lpstr>
      <vt:lpstr>Ubuntu Light</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20</cp:revision>
  <dcterms:created xsi:type="dcterms:W3CDTF">2022-03-06T13:21:37Z</dcterms:created>
  <dcterms:modified xsi:type="dcterms:W3CDTF">2025-02-13T11:40:55Z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5887300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